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26361" y="2468092"/>
            <a:ext cx="6640677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756000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605112" y="3347186"/>
            <a:ext cx="5694045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4800" spc="100">
                <a:solidFill>
                  <a:srgbClr val="FFFFFF"/>
                </a:solidFill>
                <a:latin typeface="Arial MT"/>
                <a:cs typeface="Arial MT"/>
              </a:rPr>
              <a:t>MEETING</a:t>
            </a:r>
            <a:endParaRPr sz="48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dirty="0" sz="4800" spc="80" b="1">
                <a:solidFill>
                  <a:srgbClr val="FFFFFF"/>
                </a:solidFill>
                <a:latin typeface="Arial"/>
                <a:cs typeface="Arial"/>
              </a:rPr>
              <a:t>REPRESENTATIVE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2100">
              <a:lnSpc>
                <a:spcPct val="100000"/>
              </a:lnSpc>
              <a:spcBef>
                <a:spcPts val="100"/>
              </a:spcBef>
            </a:pPr>
            <a:r>
              <a:rPr dirty="0" spc="-105"/>
              <a:t>[</a:t>
            </a:r>
            <a:r>
              <a:rPr dirty="0" spc="375"/>
              <a:t> </a:t>
            </a:r>
            <a:r>
              <a:rPr dirty="0" spc="200"/>
              <a:t>Meeting</a:t>
            </a:r>
            <a:r>
              <a:rPr dirty="0" spc="375"/>
              <a:t> </a:t>
            </a:r>
            <a:r>
              <a:rPr dirty="0" spc="175"/>
              <a:t>Representative</a:t>
            </a:r>
            <a:r>
              <a:rPr dirty="0" spc="375"/>
              <a:t> </a:t>
            </a:r>
            <a:r>
              <a:rPr dirty="0" spc="155"/>
              <a:t>Guide</a:t>
            </a:r>
            <a:r>
              <a:rPr dirty="0" spc="375"/>
              <a:t> </a:t>
            </a:r>
            <a:r>
              <a:rPr dirty="0" spc="-105"/>
              <a:t>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4929" y="1572856"/>
            <a:ext cx="8157679" cy="509854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3421" y="656590"/>
            <a:ext cx="4933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 b="1">
                <a:solidFill>
                  <a:srgbClr val="6FCCDC"/>
                </a:solidFill>
                <a:latin typeface="Arial"/>
                <a:cs typeface="Arial"/>
              </a:rPr>
              <a:t>09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75933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can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see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entire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confirmed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schedule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“My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Schedule”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sub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menu.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39303" y="3076676"/>
            <a:ext cx="1549400" cy="381000"/>
          </a:xfrm>
          <a:custGeom>
            <a:avLst/>
            <a:gdLst/>
            <a:ahLst/>
            <a:cxnLst/>
            <a:rect l="l" t="t" r="r" b="b"/>
            <a:pathLst>
              <a:path w="1549400" h="381000">
                <a:moveTo>
                  <a:pt x="0" y="381000"/>
                </a:moveTo>
                <a:lnTo>
                  <a:pt x="1549400" y="381000"/>
                </a:lnTo>
                <a:lnTo>
                  <a:pt x="15494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5653" y="6743627"/>
            <a:ext cx="906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My</a:t>
            </a:r>
            <a:r>
              <a:rPr dirty="0" sz="1200" spc="-8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Schedule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0947" y="656590"/>
            <a:ext cx="4184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25" b="1">
                <a:solidFill>
                  <a:srgbClr val="6FCCDC"/>
                </a:solidFill>
                <a:latin typeface="Arial"/>
                <a:cs typeface="Arial"/>
              </a:rPr>
              <a:t>01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60702" y="635025"/>
            <a:ext cx="843915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Login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through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portal: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yourevent.xpomania.com/portal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using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email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password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sent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registered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Representative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account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email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inbox.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00695" y="1784654"/>
            <a:ext cx="7473315" cy="4671060"/>
            <a:chOff x="1600695" y="1784654"/>
            <a:chExt cx="7473315" cy="4671060"/>
          </a:xfrm>
        </p:grpSpPr>
        <p:sp>
          <p:nvSpPr>
            <p:cNvPr id="6" name="object 6"/>
            <p:cNvSpPr/>
            <p:nvPr/>
          </p:nvSpPr>
          <p:spPr>
            <a:xfrm>
              <a:off x="2729102" y="3827297"/>
              <a:ext cx="5386705" cy="762000"/>
            </a:xfrm>
            <a:custGeom>
              <a:avLst/>
              <a:gdLst/>
              <a:ahLst/>
              <a:cxnLst/>
              <a:rect l="l" t="t" r="r" b="b"/>
              <a:pathLst>
                <a:path w="5386705" h="762000">
                  <a:moveTo>
                    <a:pt x="0" y="762000"/>
                  </a:moveTo>
                  <a:lnTo>
                    <a:pt x="5386197" y="762000"/>
                  </a:lnTo>
                  <a:lnTo>
                    <a:pt x="5386197" y="0"/>
                  </a:lnTo>
                  <a:lnTo>
                    <a:pt x="0" y="0"/>
                  </a:lnTo>
                  <a:lnTo>
                    <a:pt x="0" y="762000"/>
                  </a:lnTo>
                  <a:close/>
                </a:path>
              </a:pathLst>
            </a:custGeom>
            <a:ln w="25400">
              <a:solidFill>
                <a:srgbClr val="D2232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695" y="1784654"/>
              <a:ext cx="7472730" cy="4670463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732921" y="6732248"/>
            <a:ext cx="184721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6545" marR="5080" indent="-2844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Login</a:t>
            </a:r>
            <a:r>
              <a:rPr dirty="0" sz="1200" spc="-5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Portal</a:t>
            </a:r>
            <a:r>
              <a:rPr dirty="0" sz="1200" spc="-4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menggunakan </a:t>
            </a:r>
            <a:r>
              <a:rPr dirty="0" sz="1200" spc="-32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Akun</a:t>
            </a:r>
            <a:r>
              <a:rPr dirty="0" sz="1200" spc="-1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200" spc="-1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Rep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9570" y="1778812"/>
            <a:ext cx="7689850" cy="480614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4944" y="656590"/>
            <a:ext cx="4902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60" b="1">
                <a:solidFill>
                  <a:srgbClr val="6FCCDC"/>
                </a:solidFill>
                <a:latin typeface="Arial"/>
                <a:cs typeface="Arial"/>
              </a:rPr>
              <a:t>02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11300" y="660425"/>
            <a:ext cx="797496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114">
                <a:solidFill>
                  <a:srgbClr val="231F20"/>
                </a:solidFill>
                <a:latin typeface="Arial MT"/>
                <a:cs typeface="Arial MT"/>
              </a:rPr>
              <a:t>To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access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more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settings,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click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“My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Profile”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menu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upper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right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corner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right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next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 name.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962900" y="2684297"/>
            <a:ext cx="1092200" cy="254000"/>
          </a:xfrm>
          <a:custGeom>
            <a:avLst/>
            <a:gdLst/>
            <a:ahLst/>
            <a:cxnLst/>
            <a:rect l="l" t="t" r="r" b="b"/>
            <a:pathLst>
              <a:path w="1092200" h="254000">
                <a:moveTo>
                  <a:pt x="0" y="254000"/>
                </a:moveTo>
                <a:lnTo>
                  <a:pt x="1092200" y="254000"/>
                </a:lnTo>
                <a:lnTo>
                  <a:pt x="1092200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01615" y="6681448"/>
            <a:ext cx="702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My</a:t>
            </a:r>
            <a:r>
              <a:rPr dirty="0" sz="1200" spc="-8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Profile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978900" y="2354097"/>
            <a:ext cx="177800" cy="254000"/>
          </a:xfrm>
          <a:custGeom>
            <a:avLst/>
            <a:gdLst/>
            <a:ahLst/>
            <a:cxnLst/>
            <a:rect l="l" t="t" r="r" b="b"/>
            <a:pathLst>
              <a:path w="177800" h="254000">
                <a:moveTo>
                  <a:pt x="0" y="254000"/>
                </a:moveTo>
                <a:lnTo>
                  <a:pt x="177800" y="254000"/>
                </a:lnTo>
                <a:lnTo>
                  <a:pt x="177800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5752" y="1612811"/>
            <a:ext cx="8007845" cy="500490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7420" y="656590"/>
            <a:ext cx="48577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40" b="1">
                <a:solidFill>
                  <a:srgbClr val="6FCCDC"/>
                </a:solidFill>
                <a:latin typeface="Arial"/>
                <a:cs typeface="Arial"/>
              </a:rPr>
              <a:t>03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574929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can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change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profile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photo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“Profile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Image”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section.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11702" y="4090492"/>
            <a:ext cx="4269105" cy="1295400"/>
          </a:xfrm>
          <a:custGeom>
            <a:avLst/>
            <a:gdLst/>
            <a:ahLst/>
            <a:cxnLst/>
            <a:rect l="l" t="t" r="r" b="b"/>
            <a:pathLst>
              <a:path w="4269105" h="1295400">
                <a:moveTo>
                  <a:pt x="0" y="1295400"/>
                </a:moveTo>
                <a:lnTo>
                  <a:pt x="4268597" y="1295400"/>
                </a:lnTo>
                <a:lnTo>
                  <a:pt x="4268597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829949" y="6619940"/>
            <a:ext cx="923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Profile</a:t>
            </a:r>
            <a:r>
              <a:rPr dirty="0" sz="1200" spc="-8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Image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4800" y="1537789"/>
            <a:ext cx="8007832" cy="500489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5516" y="656590"/>
            <a:ext cx="489584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55" b="1">
                <a:solidFill>
                  <a:srgbClr val="6FCCDC"/>
                </a:solidFill>
                <a:latin typeface="Arial"/>
                <a:cs typeface="Arial"/>
              </a:rPr>
              <a:t>04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47788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can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set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availability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“Meeting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Status”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section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select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according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</a:t>
            </a:r>
            <a:r>
              <a:rPr dirty="0" sz="1600" spc="-4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needs.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5457" y="6766843"/>
            <a:ext cx="1042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200" spc="-8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87700" y="5372100"/>
            <a:ext cx="2133600" cy="496570"/>
          </a:xfrm>
          <a:custGeom>
            <a:avLst/>
            <a:gdLst/>
            <a:ahLst/>
            <a:cxnLst/>
            <a:rect l="l" t="t" r="r" b="b"/>
            <a:pathLst>
              <a:path w="2133600" h="496570">
                <a:moveTo>
                  <a:pt x="0" y="496392"/>
                </a:moveTo>
                <a:lnTo>
                  <a:pt x="2133600" y="496392"/>
                </a:lnTo>
                <a:lnTo>
                  <a:pt x="2133600" y="0"/>
                </a:lnTo>
                <a:lnTo>
                  <a:pt x="0" y="0"/>
                </a:lnTo>
                <a:lnTo>
                  <a:pt x="0" y="496392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4772" y="1412488"/>
            <a:ext cx="8135010" cy="5084381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3421" y="656590"/>
            <a:ext cx="4933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 b="1">
                <a:solidFill>
                  <a:srgbClr val="6FCCDC"/>
                </a:solidFill>
                <a:latin typeface="Arial"/>
                <a:cs typeface="Arial"/>
              </a:rPr>
              <a:t>05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6550659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Here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are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options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that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can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choose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according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5">
                <a:solidFill>
                  <a:srgbClr val="231F20"/>
                </a:solidFill>
                <a:latin typeface="Arial MT"/>
                <a:cs typeface="Arial MT"/>
              </a:rPr>
              <a:t>to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needs.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189" y="6614443"/>
            <a:ext cx="1533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200" spc="-4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Status</a:t>
            </a:r>
            <a:r>
              <a:rPr dirty="0" sz="1200" spc="-4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Option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62503" y="4457700"/>
            <a:ext cx="2133600" cy="1369695"/>
          </a:xfrm>
          <a:custGeom>
            <a:avLst/>
            <a:gdLst/>
            <a:ahLst/>
            <a:cxnLst/>
            <a:rect l="l" t="t" r="r" b="b"/>
            <a:pathLst>
              <a:path w="2133600" h="1369695">
                <a:moveTo>
                  <a:pt x="0" y="1369187"/>
                </a:moveTo>
                <a:lnTo>
                  <a:pt x="2133600" y="1369187"/>
                </a:lnTo>
                <a:lnTo>
                  <a:pt x="2133600" y="0"/>
                </a:lnTo>
                <a:lnTo>
                  <a:pt x="0" y="0"/>
                </a:lnTo>
                <a:lnTo>
                  <a:pt x="0" y="1369187"/>
                </a:lnTo>
                <a:close/>
              </a:path>
            </a:pathLst>
          </a:custGeom>
          <a:ln w="25399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9400" y="1392618"/>
            <a:ext cx="8135010" cy="5084381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3421" y="656590"/>
            <a:ext cx="4933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 b="1">
                <a:solidFill>
                  <a:srgbClr val="6FCCDC"/>
                </a:solidFill>
                <a:latin typeface="Arial"/>
                <a:cs typeface="Arial"/>
              </a:rPr>
              <a:t>06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596392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14">
                <a:solidFill>
                  <a:srgbClr val="231F20"/>
                </a:solidFill>
                <a:latin typeface="Arial MT"/>
                <a:cs typeface="Arial MT"/>
              </a:rPr>
              <a:t>To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start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video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meeting,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click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“Enter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My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Room”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button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72100" y="1940686"/>
            <a:ext cx="1549400" cy="355600"/>
          </a:xfrm>
          <a:custGeom>
            <a:avLst/>
            <a:gdLst/>
            <a:ahLst/>
            <a:cxnLst/>
            <a:rect l="l" t="t" r="r" b="b"/>
            <a:pathLst>
              <a:path w="1549400" h="355600">
                <a:moveTo>
                  <a:pt x="0" y="355600"/>
                </a:moveTo>
                <a:lnTo>
                  <a:pt x="1549400" y="355600"/>
                </a:lnTo>
                <a:lnTo>
                  <a:pt x="1549400" y="0"/>
                </a:lnTo>
                <a:lnTo>
                  <a:pt x="0" y="0"/>
                </a:lnTo>
                <a:lnTo>
                  <a:pt x="0" y="3556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126990" y="6750638"/>
            <a:ext cx="1668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Enter</a:t>
            </a:r>
            <a:r>
              <a:rPr dirty="0" sz="12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My</a:t>
            </a:r>
            <a:r>
              <a:rPr dirty="0" sz="12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2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 MT"/>
                <a:cs typeface="Arial MT"/>
              </a:rPr>
              <a:t>Room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1403" y="1590417"/>
            <a:ext cx="8166227" cy="5103888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5420" y="656590"/>
            <a:ext cx="4692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75" b="1">
                <a:solidFill>
                  <a:srgbClr val="6FCCDC"/>
                </a:solidFill>
                <a:latin typeface="Arial"/>
                <a:cs typeface="Arial"/>
              </a:rPr>
              <a:t>07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676084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can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see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list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5">
                <a:solidFill>
                  <a:srgbClr val="231F20"/>
                </a:solidFill>
                <a:latin typeface="Arial MT"/>
                <a:cs typeface="Arial MT"/>
              </a:rPr>
              <a:t>of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meeting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invitations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from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and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for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by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accessing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“Meeting”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40">
                <a:solidFill>
                  <a:srgbClr val="231F20"/>
                </a:solidFill>
                <a:latin typeface="Arial MT"/>
                <a:cs typeface="Arial MT"/>
              </a:rPr>
              <a:t>&gt;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“Meetings”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menu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on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the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left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menu.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63700" y="4870881"/>
            <a:ext cx="1370330" cy="323850"/>
          </a:xfrm>
          <a:custGeom>
            <a:avLst/>
            <a:gdLst/>
            <a:ahLst/>
            <a:cxnLst/>
            <a:rect l="l" t="t" r="r" b="b"/>
            <a:pathLst>
              <a:path w="1370330" h="323850">
                <a:moveTo>
                  <a:pt x="0" y="323418"/>
                </a:moveTo>
                <a:lnTo>
                  <a:pt x="1370202" y="323418"/>
                </a:lnTo>
                <a:lnTo>
                  <a:pt x="1370202" y="0"/>
                </a:lnTo>
                <a:lnTo>
                  <a:pt x="0" y="0"/>
                </a:lnTo>
                <a:lnTo>
                  <a:pt x="0" y="323418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85155" y="6725238"/>
            <a:ext cx="643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Meetings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2574" y="1594713"/>
            <a:ext cx="8072437" cy="5045278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12597" y="512597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359005" y="2734"/>
                </a:lnTo>
                <a:lnTo>
                  <a:pt x="313216" y="10733"/>
                </a:lnTo>
                <a:lnTo>
                  <a:pt x="269338" y="23692"/>
                </a:lnTo>
                <a:lnTo>
                  <a:pt x="227676" y="41307"/>
                </a:lnTo>
                <a:lnTo>
                  <a:pt x="188534" y="63271"/>
                </a:lnTo>
                <a:lnTo>
                  <a:pt x="152218" y="89281"/>
                </a:lnTo>
                <a:lnTo>
                  <a:pt x="119032" y="119032"/>
                </a:lnTo>
                <a:lnTo>
                  <a:pt x="89281" y="152218"/>
                </a:lnTo>
                <a:lnTo>
                  <a:pt x="63271" y="188534"/>
                </a:lnTo>
                <a:lnTo>
                  <a:pt x="41307" y="227676"/>
                </a:lnTo>
                <a:lnTo>
                  <a:pt x="23692" y="269338"/>
                </a:lnTo>
                <a:lnTo>
                  <a:pt x="10733" y="313216"/>
                </a:lnTo>
                <a:lnTo>
                  <a:pt x="2734" y="359005"/>
                </a:lnTo>
                <a:lnTo>
                  <a:pt x="0" y="406400"/>
                </a:lnTo>
                <a:lnTo>
                  <a:pt x="2734" y="453794"/>
                </a:lnTo>
                <a:lnTo>
                  <a:pt x="10733" y="499583"/>
                </a:lnTo>
                <a:lnTo>
                  <a:pt x="23692" y="543461"/>
                </a:lnTo>
                <a:lnTo>
                  <a:pt x="41307" y="585123"/>
                </a:lnTo>
                <a:lnTo>
                  <a:pt x="63271" y="624265"/>
                </a:lnTo>
                <a:lnTo>
                  <a:pt x="89281" y="660581"/>
                </a:lnTo>
                <a:lnTo>
                  <a:pt x="119032" y="693767"/>
                </a:lnTo>
                <a:lnTo>
                  <a:pt x="152218" y="723518"/>
                </a:lnTo>
                <a:lnTo>
                  <a:pt x="188534" y="749528"/>
                </a:lnTo>
                <a:lnTo>
                  <a:pt x="227676" y="771492"/>
                </a:lnTo>
                <a:lnTo>
                  <a:pt x="269338" y="789107"/>
                </a:lnTo>
                <a:lnTo>
                  <a:pt x="313216" y="802066"/>
                </a:lnTo>
                <a:lnTo>
                  <a:pt x="359005" y="810065"/>
                </a:lnTo>
                <a:lnTo>
                  <a:pt x="406400" y="812800"/>
                </a:lnTo>
                <a:lnTo>
                  <a:pt x="453794" y="810065"/>
                </a:lnTo>
                <a:lnTo>
                  <a:pt x="499583" y="802066"/>
                </a:lnTo>
                <a:lnTo>
                  <a:pt x="543461" y="789107"/>
                </a:lnTo>
                <a:lnTo>
                  <a:pt x="585123" y="771492"/>
                </a:lnTo>
                <a:lnTo>
                  <a:pt x="624265" y="749528"/>
                </a:lnTo>
                <a:lnTo>
                  <a:pt x="660581" y="723518"/>
                </a:lnTo>
                <a:lnTo>
                  <a:pt x="693767" y="693767"/>
                </a:lnTo>
                <a:lnTo>
                  <a:pt x="723518" y="660581"/>
                </a:lnTo>
                <a:lnTo>
                  <a:pt x="749528" y="624265"/>
                </a:lnTo>
                <a:lnTo>
                  <a:pt x="771492" y="585123"/>
                </a:lnTo>
                <a:lnTo>
                  <a:pt x="789107" y="543461"/>
                </a:lnTo>
                <a:lnTo>
                  <a:pt x="802066" y="499583"/>
                </a:lnTo>
                <a:lnTo>
                  <a:pt x="810065" y="453794"/>
                </a:lnTo>
                <a:lnTo>
                  <a:pt x="812800" y="406400"/>
                </a:lnTo>
                <a:lnTo>
                  <a:pt x="810065" y="359005"/>
                </a:lnTo>
                <a:lnTo>
                  <a:pt x="802066" y="313216"/>
                </a:lnTo>
                <a:lnTo>
                  <a:pt x="789107" y="269338"/>
                </a:lnTo>
                <a:lnTo>
                  <a:pt x="771492" y="227676"/>
                </a:lnTo>
                <a:lnTo>
                  <a:pt x="749528" y="188534"/>
                </a:lnTo>
                <a:lnTo>
                  <a:pt x="723518" y="152218"/>
                </a:lnTo>
                <a:lnTo>
                  <a:pt x="693767" y="119032"/>
                </a:lnTo>
                <a:lnTo>
                  <a:pt x="660581" y="89281"/>
                </a:lnTo>
                <a:lnTo>
                  <a:pt x="624265" y="63271"/>
                </a:lnTo>
                <a:lnTo>
                  <a:pt x="585123" y="41307"/>
                </a:lnTo>
                <a:lnTo>
                  <a:pt x="543461" y="23692"/>
                </a:lnTo>
                <a:lnTo>
                  <a:pt x="499583" y="10733"/>
                </a:lnTo>
                <a:lnTo>
                  <a:pt x="453794" y="2734"/>
                </a:lnTo>
                <a:lnTo>
                  <a:pt x="406400" y="0"/>
                </a:lnTo>
                <a:close/>
              </a:path>
            </a:pathLst>
          </a:custGeom>
          <a:solidFill>
            <a:srgbClr val="071C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3802" y="656590"/>
            <a:ext cx="492759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70" b="1">
                <a:solidFill>
                  <a:srgbClr val="6FCCDC"/>
                </a:solidFill>
                <a:latin typeface="Arial"/>
                <a:cs typeface="Arial"/>
              </a:rPr>
              <a:t>08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60702" y="635025"/>
            <a:ext cx="842010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85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can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set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“Block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Time”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this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section.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The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time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slot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that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you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have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marked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will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be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recognized </a:t>
            </a:r>
            <a:r>
              <a:rPr dirty="0" sz="1600" spc="-43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5">
                <a:solidFill>
                  <a:srgbClr val="231F20"/>
                </a:solidFill>
                <a:latin typeface="Arial MT"/>
                <a:cs typeface="Arial MT"/>
              </a:rPr>
              <a:t>by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other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5">
                <a:solidFill>
                  <a:srgbClr val="231F20"/>
                </a:solidFill>
                <a:latin typeface="Arial MT"/>
                <a:cs typeface="Arial MT"/>
              </a:rPr>
              <a:t>users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10">
                <a:solidFill>
                  <a:srgbClr val="231F20"/>
                </a:solidFill>
                <a:latin typeface="Arial MT"/>
                <a:cs typeface="Arial MT"/>
              </a:rPr>
              <a:t>who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10">
                <a:solidFill>
                  <a:srgbClr val="231F20"/>
                </a:solidFill>
                <a:latin typeface="Arial MT"/>
                <a:cs typeface="Arial MT"/>
              </a:rPr>
              <a:t>visit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">
                <a:solidFill>
                  <a:srgbClr val="231F20"/>
                </a:solidFill>
                <a:latin typeface="Arial MT"/>
                <a:cs typeface="Arial MT"/>
              </a:rPr>
              <a:t>your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20">
                <a:solidFill>
                  <a:srgbClr val="231F20"/>
                </a:solidFill>
                <a:latin typeface="Arial MT"/>
                <a:cs typeface="Arial MT"/>
              </a:rPr>
              <a:t>booth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55">
                <a:solidFill>
                  <a:srgbClr val="231F20"/>
                </a:solidFill>
                <a:latin typeface="Arial MT"/>
                <a:cs typeface="Arial MT"/>
              </a:rPr>
              <a:t>as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30">
                <a:solidFill>
                  <a:srgbClr val="231F20"/>
                </a:solidFill>
                <a:latin typeface="Arial MT"/>
                <a:cs typeface="Arial MT"/>
              </a:rPr>
              <a:t>an </a:t>
            </a:r>
            <a:r>
              <a:rPr dirty="0" sz="1600" spc="-15">
                <a:solidFill>
                  <a:srgbClr val="231F20"/>
                </a:solidFill>
                <a:latin typeface="Arial MT"/>
                <a:cs typeface="Arial MT"/>
              </a:rPr>
              <a:t>unavailable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>
                <a:solidFill>
                  <a:srgbClr val="231F20"/>
                </a:solidFill>
                <a:latin typeface="Arial MT"/>
                <a:cs typeface="Arial MT"/>
              </a:rPr>
              <a:t>time</a:t>
            </a:r>
            <a:r>
              <a:rPr dirty="0" sz="1600" spc="-3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600" spc="-20">
                <a:solidFill>
                  <a:srgbClr val="231F20"/>
                </a:solidFill>
                <a:latin typeface="Arial MT"/>
                <a:cs typeface="Arial MT"/>
              </a:rPr>
              <a:t>slot.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89496" y="3118281"/>
            <a:ext cx="1548130" cy="355600"/>
          </a:xfrm>
          <a:custGeom>
            <a:avLst/>
            <a:gdLst/>
            <a:ahLst/>
            <a:cxnLst/>
            <a:rect l="l" t="t" r="r" b="b"/>
            <a:pathLst>
              <a:path w="1548129" h="355600">
                <a:moveTo>
                  <a:pt x="0" y="355600"/>
                </a:moveTo>
                <a:lnTo>
                  <a:pt x="1548002" y="355600"/>
                </a:lnTo>
                <a:lnTo>
                  <a:pt x="1548002" y="0"/>
                </a:lnTo>
                <a:lnTo>
                  <a:pt x="0" y="0"/>
                </a:lnTo>
                <a:lnTo>
                  <a:pt x="0" y="355600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599658" y="6825860"/>
            <a:ext cx="7854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Block</a:t>
            </a:r>
            <a:r>
              <a:rPr dirty="0" sz="1200" spc="-25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231F20"/>
                </a:solidFill>
                <a:latin typeface="Arial MT"/>
                <a:cs typeface="Arial MT"/>
              </a:rPr>
              <a:t>TIme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68294" y="4203700"/>
            <a:ext cx="454659" cy="210185"/>
          </a:xfrm>
          <a:custGeom>
            <a:avLst/>
            <a:gdLst/>
            <a:ahLst/>
            <a:cxnLst/>
            <a:rect l="l" t="t" r="r" b="b"/>
            <a:pathLst>
              <a:path w="454660" h="210185">
                <a:moveTo>
                  <a:pt x="0" y="209981"/>
                </a:moveTo>
                <a:lnTo>
                  <a:pt x="454405" y="209981"/>
                </a:lnTo>
                <a:lnTo>
                  <a:pt x="454405" y="0"/>
                </a:lnTo>
                <a:lnTo>
                  <a:pt x="0" y="0"/>
                </a:lnTo>
                <a:lnTo>
                  <a:pt x="0" y="209981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65500" y="4667681"/>
            <a:ext cx="454659" cy="210185"/>
          </a:xfrm>
          <a:custGeom>
            <a:avLst/>
            <a:gdLst/>
            <a:ahLst/>
            <a:cxnLst/>
            <a:rect l="l" t="t" r="r" b="b"/>
            <a:pathLst>
              <a:path w="454660" h="210185">
                <a:moveTo>
                  <a:pt x="0" y="209981"/>
                </a:moveTo>
                <a:lnTo>
                  <a:pt x="454405" y="209981"/>
                </a:lnTo>
                <a:lnTo>
                  <a:pt x="454405" y="0"/>
                </a:lnTo>
                <a:lnTo>
                  <a:pt x="0" y="0"/>
                </a:lnTo>
                <a:lnTo>
                  <a:pt x="0" y="209981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65500" y="5328081"/>
            <a:ext cx="454659" cy="210185"/>
          </a:xfrm>
          <a:custGeom>
            <a:avLst/>
            <a:gdLst/>
            <a:ahLst/>
            <a:cxnLst/>
            <a:rect l="l" t="t" r="r" b="b"/>
            <a:pathLst>
              <a:path w="454660" h="210185">
                <a:moveTo>
                  <a:pt x="0" y="209981"/>
                </a:moveTo>
                <a:lnTo>
                  <a:pt x="454405" y="209981"/>
                </a:lnTo>
                <a:lnTo>
                  <a:pt x="454405" y="0"/>
                </a:lnTo>
                <a:lnTo>
                  <a:pt x="0" y="0"/>
                </a:lnTo>
                <a:lnTo>
                  <a:pt x="0" y="209981"/>
                </a:lnTo>
                <a:close/>
              </a:path>
            </a:pathLst>
          </a:custGeom>
          <a:ln w="2540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2021-09-20T07:31:41Z</dcterms:created>
  <dcterms:modified xsi:type="dcterms:W3CDTF">2021-09-20T07:31:41Z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2021-09-20T00:00:00Z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2021-09-20T00:00:00Z</vt:filetime>
  </property>
</Properties>
</file>