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0120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71587" y="3900070"/>
            <a:ext cx="7344825" cy="15836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181818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181818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258299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01203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90378" y="0"/>
            <a:ext cx="10597621" cy="925829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4062075" cy="9258300"/>
          </a:xfrm>
          <a:custGeom>
            <a:avLst/>
            <a:gdLst/>
            <a:ahLst/>
            <a:cxnLst/>
            <a:rect l="l" t="t" r="r" b="b"/>
            <a:pathLst>
              <a:path w="14062075" h="9258300">
                <a:moveTo>
                  <a:pt x="13541966" y="9258259"/>
                </a:moveTo>
                <a:lnTo>
                  <a:pt x="0" y="9258259"/>
                </a:lnTo>
                <a:lnTo>
                  <a:pt x="0" y="0"/>
                </a:lnTo>
                <a:lnTo>
                  <a:pt x="14061857" y="0"/>
                </a:lnTo>
                <a:lnTo>
                  <a:pt x="14061857" y="8738349"/>
                </a:lnTo>
                <a:lnTo>
                  <a:pt x="14059727" y="8785574"/>
                </a:lnTo>
                <a:lnTo>
                  <a:pt x="14053460" y="8831631"/>
                </a:lnTo>
                <a:lnTo>
                  <a:pt x="14043241" y="8876334"/>
                </a:lnTo>
                <a:lnTo>
                  <a:pt x="14029256" y="8919497"/>
                </a:lnTo>
                <a:lnTo>
                  <a:pt x="14011691" y="8960937"/>
                </a:lnTo>
                <a:lnTo>
                  <a:pt x="13990731" y="9000465"/>
                </a:lnTo>
                <a:lnTo>
                  <a:pt x="13966562" y="9037898"/>
                </a:lnTo>
                <a:lnTo>
                  <a:pt x="13939369" y="9073050"/>
                </a:lnTo>
                <a:lnTo>
                  <a:pt x="13909338" y="9105734"/>
                </a:lnTo>
                <a:lnTo>
                  <a:pt x="13876655" y="9135766"/>
                </a:lnTo>
                <a:lnTo>
                  <a:pt x="13841505" y="9162960"/>
                </a:lnTo>
                <a:lnTo>
                  <a:pt x="13804073" y="9187130"/>
                </a:lnTo>
                <a:lnTo>
                  <a:pt x="13764546" y="9208090"/>
                </a:lnTo>
                <a:lnTo>
                  <a:pt x="13723108" y="9225656"/>
                </a:lnTo>
                <a:lnTo>
                  <a:pt x="13679945" y="9239641"/>
                </a:lnTo>
                <a:lnTo>
                  <a:pt x="13635244" y="9249861"/>
                </a:lnTo>
                <a:lnTo>
                  <a:pt x="13589189" y="9256128"/>
                </a:lnTo>
                <a:lnTo>
                  <a:pt x="13541966" y="9258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181818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16000" y="3098728"/>
            <a:ext cx="5441315" cy="5597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181818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32460" y="9258300"/>
            <a:ext cx="5123815" cy="800100"/>
          </a:xfrm>
          <a:custGeom>
            <a:avLst/>
            <a:gdLst/>
            <a:ahLst/>
            <a:cxnLst/>
            <a:rect l="l" t="t" r="r" b="b"/>
            <a:pathLst>
              <a:path w="5123815" h="800100">
                <a:moveTo>
                  <a:pt x="4972713" y="800100"/>
                </a:moveTo>
                <a:lnTo>
                  <a:pt x="150991" y="800100"/>
                </a:lnTo>
                <a:lnTo>
                  <a:pt x="103339" y="792394"/>
                </a:lnTo>
                <a:lnTo>
                  <a:pt x="61900" y="770952"/>
                </a:lnTo>
                <a:lnTo>
                  <a:pt x="29187" y="738283"/>
                </a:lnTo>
                <a:lnTo>
                  <a:pt x="7715" y="696899"/>
                </a:lnTo>
                <a:lnTo>
                  <a:pt x="0" y="649312"/>
                </a:lnTo>
                <a:lnTo>
                  <a:pt x="0" y="150788"/>
                </a:lnTo>
                <a:lnTo>
                  <a:pt x="7715" y="103200"/>
                </a:lnTo>
                <a:lnTo>
                  <a:pt x="29187" y="61816"/>
                </a:lnTo>
                <a:lnTo>
                  <a:pt x="61900" y="29148"/>
                </a:lnTo>
                <a:lnTo>
                  <a:pt x="103339" y="7705"/>
                </a:lnTo>
                <a:lnTo>
                  <a:pt x="150991" y="0"/>
                </a:lnTo>
                <a:lnTo>
                  <a:pt x="4972713" y="0"/>
                </a:lnTo>
                <a:lnTo>
                  <a:pt x="5020364" y="7705"/>
                </a:lnTo>
                <a:lnTo>
                  <a:pt x="5061804" y="29148"/>
                </a:lnTo>
                <a:lnTo>
                  <a:pt x="5094517" y="61816"/>
                </a:lnTo>
                <a:lnTo>
                  <a:pt x="5115988" y="103200"/>
                </a:lnTo>
                <a:lnTo>
                  <a:pt x="5123704" y="150788"/>
                </a:lnTo>
                <a:lnTo>
                  <a:pt x="5123704" y="649312"/>
                </a:lnTo>
                <a:lnTo>
                  <a:pt x="5115988" y="696899"/>
                </a:lnTo>
                <a:lnTo>
                  <a:pt x="5094517" y="738283"/>
                </a:lnTo>
                <a:lnTo>
                  <a:pt x="5061804" y="770952"/>
                </a:lnTo>
                <a:lnTo>
                  <a:pt x="5020364" y="792394"/>
                </a:lnTo>
                <a:lnTo>
                  <a:pt x="4972713" y="800100"/>
                </a:lnTo>
                <a:close/>
              </a:path>
            </a:pathLst>
          </a:custGeom>
          <a:solidFill>
            <a:srgbClr val="8AAB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181818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0762" y="1758368"/>
            <a:ext cx="16146475" cy="3168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181818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0762" y="1758368"/>
            <a:ext cx="16146475" cy="3168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181818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it.ly/virtualjobfairexpo" TargetMode="Externa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ka@um.ac.id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g"/><Relationship Id="rId4" Type="http://schemas.openxmlformats.org/officeDocument/2006/relationships/image" Target="../media/image10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592" y="9395374"/>
            <a:ext cx="460946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90"/>
              <a:t>Powered</a:t>
            </a:r>
            <a:r>
              <a:rPr dirty="0" sz="2800" spc="-190"/>
              <a:t> </a:t>
            </a:r>
            <a:r>
              <a:rPr dirty="0" sz="2800" spc="130"/>
              <a:t>by</a:t>
            </a:r>
            <a:r>
              <a:rPr dirty="0" sz="2800" spc="-190"/>
              <a:t> </a:t>
            </a:r>
            <a:r>
              <a:rPr dirty="0" sz="2800" spc="70" b="1">
                <a:latin typeface="Trebuchet MS"/>
                <a:cs typeface="Trebuchet MS"/>
              </a:rPr>
              <a:t>xpomania.com</a:t>
            </a:r>
            <a:endParaRPr sz="28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81298"/>
            <a:ext cx="9791699" cy="190499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722693" y="527815"/>
            <a:ext cx="8858885" cy="1362075"/>
            <a:chOff x="4722693" y="527815"/>
            <a:chExt cx="8858885" cy="1362075"/>
          </a:xfrm>
        </p:grpSpPr>
        <p:sp>
          <p:nvSpPr>
            <p:cNvPr id="5" name="object 5"/>
            <p:cNvSpPr/>
            <p:nvPr/>
          </p:nvSpPr>
          <p:spPr>
            <a:xfrm>
              <a:off x="10476494" y="751435"/>
              <a:ext cx="3105150" cy="1133475"/>
            </a:xfrm>
            <a:custGeom>
              <a:avLst/>
              <a:gdLst/>
              <a:ahLst/>
              <a:cxnLst/>
              <a:rect l="l" t="t" r="r" b="b"/>
              <a:pathLst>
                <a:path w="3105150" h="1133475">
                  <a:moveTo>
                    <a:pt x="3104973" y="1133474"/>
                  </a:moveTo>
                  <a:lnTo>
                    <a:pt x="0" y="1133474"/>
                  </a:lnTo>
                  <a:lnTo>
                    <a:pt x="0" y="0"/>
                  </a:lnTo>
                  <a:lnTo>
                    <a:pt x="3104973" y="0"/>
                  </a:lnTo>
                  <a:lnTo>
                    <a:pt x="3104973" y="11334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2693" y="527815"/>
              <a:ext cx="3590909" cy="13620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"/>
            <a:ext cx="18288000" cy="10287000"/>
            <a:chOff x="0" y="5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"/>
              <a:ext cx="18287999" cy="102869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08227" y="3455242"/>
              <a:ext cx="2571750" cy="1028700"/>
            </a:xfrm>
            <a:custGeom>
              <a:avLst/>
              <a:gdLst/>
              <a:ahLst/>
              <a:cxnLst/>
              <a:rect l="l" t="t" r="r" b="b"/>
              <a:pathLst>
                <a:path w="2571750" h="1028700">
                  <a:moveTo>
                    <a:pt x="2571567" y="1028700"/>
                  </a:moveTo>
                  <a:lnTo>
                    <a:pt x="0" y="1028700"/>
                  </a:lnTo>
                  <a:lnTo>
                    <a:pt x="0" y="0"/>
                  </a:lnTo>
                  <a:lnTo>
                    <a:pt x="2571567" y="0"/>
                  </a:lnTo>
                  <a:lnTo>
                    <a:pt x="2571567" y="1028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14569" y="485571"/>
            <a:ext cx="605917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475" b="1">
                <a:latin typeface="Trebuchet MS"/>
                <a:cs typeface="Trebuchet MS"/>
              </a:rPr>
              <a:t>B</a:t>
            </a:r>
            <a:r>
              <a:rPr dirty="0" sz="4800" spc="-114" b="1">
                <a:latin typeface="Trebuchet MS"/>
                <a:cs typeface="Trebuchet MS"/>
              </a:rPr>
              <a:t>i</a:t>
            </a:r>
            <a:r>
              <a:rPr dirty="0" sz="4800" spc="225" b="1">
                <a:latin typeface="Trebuchet MS"/>
                <a:cs typeface="Trebuchet MS"/>
              </a:rPr>
              <a:t>a</a:t>
            </a:r>
            <a:r>
              <a:rPr dirty="0" sz="4800" spc="250" b="1">
                <a:latin typeface="Trebuchet MS"/>
                <a:cs typeface="Trebuchet MS"/>
              </a:rPr>
              <a:t>y</a:t>
            </a:r>
            <a:r>
              <a:rPr dirty="0" sz="4800" spc="225" b="1">
                <a:latin typeface="Trebuchet MS"/>
                <a:cs typeface="Trebuchet MS"/>
              </a:rPr>
              <a:t>a</a:t>
            </a:r>
            <a:r>
              <a:rPr dirty="0" sz="4800" spc="-390" b="1">
                <a:latin typeface="Trebuchet MS"/>
                <a:cs typeface="Trebuchet MS"/>
              </a:rPr>
              <a:t> </a:t>
            </a:r>
            <a:r>
              <a:rPr dirty="0" sz="4800" spc="140" b="1">
                <a:latin typeface="Trebuchet MS"/>
                <a:cs typeface="Trebuchet MS"/>
              </a:rPr>
              <a:t>K</a:t>
            </a:r>
            <a:r>
              <a:rPr dirty="0" sz="4800" spc="50" b="1">
                <a:latin typeface="Trebuchet MS"/>
                <a:cs typeface="Trebuchet MS"/>
              </a:rPr>
              <a:t>e</a:t>
            </a:r>
            <a:r>
              <a:rPr dirty="0" sz="4800" spc="-114" b="1">
                <a:latin typeface="Trebuchet MS"/>
                <a:cs typeface="Trebuchet MS"/>
              </a:rPr>
              <a:t>i</a:t>
            </a:r>
            <a:r>
              <a:rPr dirty="0" sz="4800" spc="90" b="1">
                <a:latin typeface="Trebuchet MS"/>
                <a:cs typeface="Trebuchet MS"/>
              </a:rPr>
              <a:t>k</a:t>
            </a:r>
            <a:r>
              <a:rPr dirty="0" sz="4800" spc="190" b="1">
                <a:latin typeface="Trebuchet MS"/>
                <a:cs typeface="Trebuchet MS"/>
              </a:rPr>
              <a:t>u</a:t>
            </a:r>
            <a:r>
              <a:rPr dirty="0" sz="4800" spc="245" b="1">
                <a:latin typeface="Trebuchet MS"/>
                <a:cs typeface="Trebuchet MS"/>
              </a:rPr>
              <a:t>t</a:t>
            </a:r>
            <a:r>
              <a:rPr dirty="0" sz="4800" spc="535" b="1">
                <a:latin typeface="Trebuchet MS"/>
                <a:cs typeface="Trebuchet MS"/>
              </a:rPr>
              <a:t>s</a:t>
            </a:r>
            <a:r>
              <a:rPr dirty="0" sz="4800" spc="50" b="1">
                <a:latin typeface="Trebuchet MS"/>
                <a:cs typeface="Trebuchet MS"/>
              </a:rPr>
              <a:t>e</a:t>
            </a:r>
            <a:r>
              <a:rPr dirty="0" sz="4800" spc="40" b="1">
                <a:latin typeface="Trebuchet MS"/>
                <a:cs typeface="Trebuchet MS"/>
              </a:rPr>
              <a:t>r</a:t>
            </a:r>
            <a:r>
              <a:rPr dirty="0" sz="4800" spc="245" b="1">
                <a:latin typeface="Trebuchet MS"/>
                <a:cs typeface="Trebuchet MS"/>
              </a:rPr>
              <a:t>t</a:t>
            </a:r>
            <a:r>
              <a:rPr dirty="0" sz="4800" spc="225" b="1">
                <a:latin typeface="Trebuchet MS"/>
                <a:cs typeface="Trebuchet MS"/>
              </a:rPr>
              <a:t>aa</a:t>
            </a:r>
            <a:r>
              <a:rPr dirty="0" sz="4800" spc="200" b="1">
                <a:latin typeface="Trebuchet MS"/>
                <a:cs typeface="Trebuchet MS"/>
              </a:rPr>
              <a:t>n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30491" y="3223297"/>
            <a:ext cx="9293860" cy="1261110"/>
          </a:xfrm>
          <a:custGeom>
            <a:avLst/>
            <a:gdLst/>
            <a:ahLst/>
            <a:cxnLst/>
            <a:rect l="l" t="t" r="r" b="b"/>
            <a:pathLst>
              <a:path w="9293860" h="1261110">
                <a:moveTo>
                  <a:pt x="3695293" y="231952"/>
                </a:moveTo>
                <a:lnTo>
                  <a:pt x="0" y="231952"/>
                </a:lnTo>
                <a:lnTo>
                  <a:pt x="0" y="1260652"/>
                </a:lnTo>
                <a:lnTo>
                  <a:pt x="3695293" y="1260652"/>
                </a:lnTo>
                <a:lnTo>
                  <a:pt x="3695293" y="231952"/>
                </a:lnTo>
                <a:close/>
              </a:path>
              <a:path w="9293860" h="1261110">
                <a:moveTo>
                  <a:pt x="9293403" y="0"/>
                </a:moveTo>
                <a:lnTo>
                  <a:pt x="5598109" y="0"/>
                </a:lnTo>
                <a:lnTo>
                  <a:pt x="5598109" y="1028700"/>
                </a:lnTo>
                <a:lnTo>
                  <a:pt x="9293403" y="1028700"/>
                </a:lnTo>
                <a:lnTo>
                  <a:pt x="92934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052157" y="3670468"/>
            <a:ext cx="3286125" cy="817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200" spc="-325">
                <a:solidFill>
                  <a:srgbClr val="DE3F8E"/>
                </a:solidFill>
                <a:latin typeface="Lucida Sans Unicode"/>
                <a:cs typeface="Lucida Sans Unicode"/>
              </a:rPr>
              <a:t>C</a:t>
            </a:r>
            <a:r>
              <a:rPr dirty="0" sz="5200" spc="-60">
                <a:solidFill>
                  <a:srgbClr val="DE3F8E"/>
                </a:solidFill>
                <a:latin typeface="Lucida Sans Unicode"/>
                <a:cs typeface="Lucida Sans Unicode"/>
              </a:rPr>
              <a:t>o</a:t>
            </a:r>
            <a:r>
              <a:rPr dirty="0" sz="5200" spc="-45">
                <a:solidFill>
                  <a:srgbClr val="DE3F8E"/>
                </a:solidFill>
                <a:latin typeface="Lucida Sans Unicode"/>
                <a:cs typeface="Lucida Sans Unicode"/>
              </a:rPr>
              <a:t>n</a:t>
            </a:r>
            <a:r>
              <a:rPr dirty="0" sz="5200" spc="-114">
                <a:solidFill>
                  <a:srgbClr val="DE3F8E"/>
                </a:solidFill>
                <a:latin typeface="Lucida Sans Unicode"/>
                <a:cs typeface="Lucida Sans Unicode"/>
              </a:rPr>
              <a:t>t</a:t>
            </a:r>
            <a:r>
              <a:rPr dirty="0" sz="5200" spc="15">
                <a:solidFill>
                  <a:srgbClr val="DE3F8E"/>
                </a:solidFill>
                <a:latin typeface="Lucida Sans Unicode"/>
                <a:cs typeface="Lucida Sans Unicode"/>
              </a:rPr>
              <a:t>a</a:t>
            </a:r>
            <a:r>
              <a:rPr dirty="0" sz="5200" spc="-195">
                <a:solidFill>
                  <a:srgbClr val="DE3F8E"/>
                </a:solidFill>
                <a:latin typeface="Lucida Sans Unicode"/>
                <a:cs typeface="Lucida Sans Unicode"/>
              </a:rPr>
              <a:t>c</a:t>
            </a:r>
            <a:r>
              <a:rPr dirty="0" sz="5200" spc="-110">
                <a:solidFill>
                  <a:srgbClr val="DE3F8E"/>
                </a:solidFill>
                <a:latin typeface="Lucida Sans Unicode"/>
                <a:cs typeface="Lucida Sans Unicode"/>
              </a:rPr>
              <a:t>t</a:t>
            </a:r>
            <a:r>
              <a:rPr dirty="0" sz="5200" spc="-295">
                <a:solidFill>
                  <a:srgbClr val="DE3F8E"/>
                </a:solidFill>
                <a:latin typeface="Lucida Sans Unicode"/>
                <a:cs typeface="Lucida Sans Unicode"/>
              </a:rPr>
              <a:t> </a:t>
            </a:r>
            <a:r>
              <a:rPr dirty="0" sz="5200" spc="-45">
                <a:solidFill>
                  <a:srgbClr val="DE3F8E"/>
                </a:solidFill>
                <a:latin typeface="Lucida Sans Unicode"/>
                <a:cs typeface="Lucida Sans Unicode"/>
              </a:rPr>
              <a:t>u</a:t>
            </a:r>
            <a:r>
              <a:rPr dirty="0" sz="5200" spc="-175">
                <a:solidFill>
                  <a:srgbClr val="DE3F8E"/>
                </a:solidFill>
                <a:latin typeface="Lucida Sans Unicode"/>
                <a:cs typeface="Lucida Sans Unicode"/>
              </a:rPr>
              <a:t>s</a:t>
            </a:r>
            <a:endParaRPr sz="52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43624" y="3670468"/>
            <a:ext cx="3286125" cy="817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200" spc="-325">
                <a:solidFill>
                  <a:srgbClr val="37B5FF"/>
                </a:solidFill>
                <a:latin typeface="Lucida Sans Unicode"/>
                <a:cs typeface="Lucida Sans Unicode"/>
              </a:rPr>
              <a:t>C</a:t>
            </a:r>
            <a:r>
              <a:rPr dirty="0" sz="5200" spc="-60">
                <a:solidFill>
                  <a:srgbClr val="37B5FF"/>
                </a:solidFill>
                <a:latin typeface="Lucida Sans Unicode"/>
                <a:cs typeface="Lucida Sans Unicode"/>
              </a:rPr>
              <a:t>o</a:t>
            </a:r>
            <a:r>
              <a:rPr dirty="0" sz="5200" spc="-45">
                <a:solidFill>
                  <a:srgbClr val="37B5FF"/>
                </a:solidFill>
                <a:latin typeface="Lucida Sans Unicode"/>
                <a:cs typeface="Lucida Sans Unicode"/>
              </a:rPr>
              <a:t>n</a:t>
            </a:r>
            <a:r>
              <a:rPr dirty="0" sz="5200" spc="-114">
                <a:solidFill>
                  <a:srgbClr val="37B5FF"/>
                </a:solidFill>
                <a:latin typeface="Lucida Sans Unicode"/>
                <a:cs typeface="Lucida Sans Unicode"/>
              </a:rPr>
              <a:t>t</a:t>
            </a:r>
            <a:r>
              <a:rPr dirty="0" sz="5200" spc="15">
                <a:solidFill>
                  <a:srgbClr val="37B5FF"/>
                </a:solidFill>
                <a:latin typeface="Lucida Sans Unicode"/>
                <a:cs typeface="Lucida Sans Unicode"/>
              </a:rPr>
              <a:t>a</a:t>
            </a:r>
            <a:r>
              <a:rPr dirty="0" sz="5200" spc="-195">
                <a:solidFill>
                  <a:srgbClr val="37B5FF"/>
                </a:solidFill>
                <a:latin typeface="Lucida Sans Unicode"/>
                <a:cs typeface="Lucida Sans Unicode"/>
              </a:rPr>
              <a:t>c</a:t>
            </a:r>
            <a:r>
              <a:rPr dirty="0" sz="5200" spc="-110">
                <a:solidFill>
                  <a:srgbClr val="37B5FF"/>
                </a:solidFill>
                <a:latin typeface="Lucida Sans Unicode"/>
                <a:cs typeface="Lucida Sans Unicode"/>
              </a:rPr>
              <a:t>t</a:t>
            </a:r>
            <a:r>
              <a:rPr dirty="0" sz="5200" spc="-295">
                <a:solidFill>
                  <a:srgbClr val="37B5FF"/>
                </a:solidFill>
                <a:latin typeface="Lucida Sans Unicode"/>
                <a:cs typeface="Lucida Sans Unicode"/>
              </a:rPr>
              <a:t> </a:t>
            </a:r>
            <a:r>
              <a:rPr dirty="0" sz="5200" spc="-45">
                <a:solidFill>
                  <a:srgbClr val="37B5FF"/>
                </a:solidFill>
                <a:latin typeface="Lucida Sans Unicode"/>
                <a:cs typeface="Lucida Sans Unicode"/>
              </a:rPr>
              <a:t>u</a:t>
            </a:r>
            <a:r>
              <a:rPr dirty="0" sz="5200" spc="-175">
                <a:solidFill>
                  <a:srgbClr val="37B5FF"/>
                </a:solidFill>
                <a:latin typeface="Lucida Sans Unicode"/>
                <a:cs typeface="Lucida Sans Unicode"/>
              </a:rPr>
              <a:t>s</a:t>
            </a:r>
            <a:endParaRPr sz="52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32223" y="3670468"/>
            <a:ext cx="3286125" cy="817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200" spc="-325">
                <a:solidFill>
                  <a:srgbClr val="E3C240"/>
                </a:solidFill>
                <a:latin typeface="Lucida Sans Unicode"/>
                <a:cs typeface="Lucida Sans Unicode"/>
              </a:rPr>
              <a:t>C</a:t>
            </a:r>
            <a:r>
              <a:rPr dirty="0" sz="5200" spc="-60">
                <a:solidFill>
                  <a:srgbClr val="E3C240"/>
                </a:solidFill>
                <a:latin typeface="Lucida Sans Unicode"/>
                <a:cs typeface="Lucida Sans Unicode"/>
              </a:rPr>
              <a:t>o</a:t>
            </a:r>
            <a:r>
              <a:rPr dirty="0" sz="5200" spc="-45">
                <a:solidFill>
                  <a:srgbClr val="E3C240"/>
                </a:solidFill>
                <a:latin typeface="Lucida Sans Unicode"/>
                <a:cs typeface="Lucida Sans Unicode"/>
              </a:rPr>
              <a:t>n</a:t>
            </a:r>
            <a:r>
              <a:rPr dirty="0" sz="5200" spc="-114">
                <a:solidFill>
                  <a:srgbClr val="E3C240"/>
                </a:solidFill>
                <a:latin typeface="Lucida Sans Unicode"/>
                <a:cs typeface="Lucida Sans Unicode"/>
              </a:rPr>
              <a:t>t</a:t>
            </a:r>
            <a:r>
              <a:rPr dirty="0" sz="5200" spc="15">
                <a:solidFill>
                  <a:srgbClr val="E3C240"/>
                </a:solidFill>
                <a:latin typeface="Lucida Sans Unicode"/>
                <a:cs typeface="Lucida Sans Unicode"/>
              </a:rPr>
              <a:t>a</a:t>
            </a:r>
            <a:r>
              <a:rPr dirty="0" sz="5200" spc="-195">
                <a:solidFill>
                  <a:srgbClr val="E3C240"/>
                </a:solidFill>
                <a:latin typeface="Lucida Sans Unicode"/>
                <a:cs typeface="Lucida Sans Unicode"/>
              </a:rPr>
              <a:t>c</a:t>
            </a:r>
            <a:r>
              <a:rPr dirty="0" sz="5200" spc="-110">
                <a:solidFill>
                  <a:srgbClr val="E3C240"/>
                </a:solidFill>
                <a:latin typeface="Lucida Sans Unicode"/>
                <a:cs typeface="Lucida Sans Unicode"/>
              </a:rPr>
              <a:t>t</a:t>
            </a:r>
            <a:r>
              <a:rPr dirty="0" sz="5200" spc="-295">
                <a:solidFill>
                  <a:srgbClr val="E3C240"/>
                </a:solidFill>
                <a:latin typeface="Lucida Sans Unicode"/>
                <a:cs typeface="Lucida Sans Unicode"/>
              </a:rPr>
              <a:t> </a:t>
            </a:r>
            <a:r>
              <a:rPr dirty="0" sz="5200" spc="-45">
                <a:solidFill>
                  <a:srgbClr val="E3C240"/>
                </a:solidFill>
                <a:latin typeface="Lucida Sans Unicode"/>
                <a:cs typeface="Lucida Sans Unicode"/>
              </a:rPr>
              <a:t>u</a:t>
            </a:r>
            <a:r>
              <a:rPr dirty="0" sz="5200" spc="-175">
                <a:solidFill>
                  <a:srgbClr val="E3C240"/>
                </a:solidFill>
                <a:latin typeface="Lucida Sans Unicode"/>
                <a:cs typeface="Lucida Sans Unicode"/>
              </a:rPr>
              <a:t>s</a:t>
            </a:r>
            <a:endParaRPr sz="5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290310" cy="10287000"/>
          </a:xfrm>
          <a:custGeom>
            <a:avLst/>
            <a:gdLst/>
            <a:ahLst/>
            <a:cxnLst/>
            <a:rect l="l" t="t" r="r" b="b"/>
            <a:pathLst>
              <a:path w="6290309" h="10287000">
                <a:moveTo>
                  <a:pt x="6289852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6289852" y="0"/>
                </a:lnTo>
                <a:lnTo>
                  <a:pt x="6289852" y="10286999"/>
                </a:lnTo>
                <a:close/>
              </a:path>
            </a:pathLst>
          </a:custGeom>
          <a:solidFill>
            <a:srgbClr val="0120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767142"/>
            <a:ext cx="4220845" cy="3272154"/>
          </a:xfrm>
          <a:prstGeom prst="rect"/>
        </p:spPr>
        <p:txBody>
          <a:bodyPr wrap="square" lIns="0" tIns="217804" rIns="0" bIns="0" rtlCol="0" vert="horz">
            <a:spAutoFit/>
          </a:bodyPr>
          <a:lstStyle/>
          <a:p>
            <a:pPr marL="12700" marR="5080">
              <a:lnSpc>
                <a:spcPts val="7980"/>
              </a:lnSpc>
              <a:spcBef>
                <a:spcPts val="1714"/>
              </a:spcBef>
            </a:pPr>
            <a:r>
              <a:rPr dirty="0" sz="8000" spc="195" b="1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dirty="0" sz="8000" spc="37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8000" spc="890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8000" spc="-190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8000" spc="-155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8000" spc="-190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8000" spc="409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8000" spc="37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8000" spc="715" b="1">
                <a:solidFill>
                  <a:srgbClr val="FFFFFF"/>
                </a:solidFill>
                <a:latin typeface="Trebuchet MS"/>
                <a:cs typeface="Trebuchet MS"/>
              </a:rPr>
              <a:t>s  </a:t>
            </a:r>
            <a:r>
              <a:rPr dirty="0" sz="8000" spc="375" b="1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dirty="0" sz="8000" spc="530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8000" spc="-6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0" spc="190" b="1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dirty="0" sz="8000" spc="-6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0" spc="465" b="1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dirty="0" sz="8000" spc="530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endParaRPr sz="8000">
              <a:latin typeface="Trebuchet MS"/>
              <a:cs typeface="Trebuchet MS"/>
            </a:endParaRPr>
          </a:p>
          <a:p>
            <a:pPr marL="12700">
              <a:lnSpc>
                <a:spcPts val="7984"/>
              </a:lnSpc>
            </a:pPr>
            <a:r>
              <a:rPr dirty="0" sz="8000" spc="425" b="1">
                <a:solidFill>
                  <a:srgbClr val="FFFFFF"/>
                </a:solidFill>
                <a:latin typeface="Trebuchet MS"/>
                <a:cs typeface="Trebuchet MS"/>
              </a:rPr>
              <a:t>Booth</a:t>
            </a:r>
            <a:endParaRPr sz="8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6000" y="6127781"/>
            <a:ext cx="4094479" cy="311531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4050"/>
              </a:lnSpc>
              <a:spcBef>
                <a:spcPts val="229"/>
              </a:spcBef>
            </a:pPr>
            <a:r>
              <a:rPr dirty="0" sz="3400" spc="55">
                <a:solidFill>
                  <a:srgbClr val="FFFFFF"/>
                </a:solidFill>
                <a:latin typeface="Trebuchet MS"/>
                <a:cs typeface="Trebuchet MS"/>
              </a:rPr>
              <a:t>Berikut </a:t>
            </a:r>
            <a:r>
              <a:rPr dirty="0" sz="3400" spc="-35">
                <a:solidFill>
                  <a:srgbClr val="FFFFFF"/>
                </a:solidFill>
                <a:latin typeface="Trebuchet MS"/>
                <a:cs typeface="Trebuchet MS"/>
              </a:rPr>
              <a:t>ini </a:t>
            </a:r>
            <a:r>
              <a:rPr dirty="0" sz="3400" spc="45">
                <a:solidFill>
                  <a:srgbClr val="FFFFFF"/>
                </a:solidFill>
                <a:latin typeface="Trebuchet MS"/>
                <a:cs typeface="Trebuchet MS"/>
              </a:rPr>
              <a:t>fasilitas </a:t>
            </a:r>
            <a:r>
              <a:rPr dirty="0" sz="3400" spc="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200">
                <a:solidFill>
                  <a:srgbClr val="FFFFFF"/>
                </a:solidFill>
                <a:latin typeface="Trebuchet MS"/>
                <a:cs typeface="Trebuchet MS"/>
              </a:rPr>
              <a:t>yang </a:t>
            </a:r>
            <a:r>
              <a:rPr dirty="0" sz="3400" spc="100">
                <a:solidFill>
                  <a:srgbClr val="FFFFFF"/>
                </a:solidFill>
                <a:latin typeface="Trebuchet MS"/>
                <a:cs typeface="Trebuchet MS"/>
              </a:rPr>
              <a:t>akan </a:t>
            </a:r>
            <a:r>
              <a:rPr dirty="0" sz="3400" spc="50">
                <a:solidFill>
                  <a:srgbClr val="FFFFFF"/>
                </a:solidFill>
                <a:latin typeface="Trebuchet MS"/>
                <a:cs typeface="Trebuchet MS"/>
              </a:rPr>
              <a:t>didapat </a:t>
            </a:r>
            <a:r>
              <a:rPr dirty="0" sz="3400" spc="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50">
                <a:solidFill>
                  <a:srgbClr val="FFFFFF"/>
                </a:solidFill>
                <a:latin typeface="Trebuchet MS"/>
                <a:cs typeface="Trebuchet MS"/>
              </a:rPr>
              <a:t>oleh </a:t>
            </a:r>
            <a:r>
              <a:rPr dirty="0" sz="3400" spc="30">
                <a:solidFill>
                  <a:srgbClr val="FFFFFF"/>
                </a:solidFill>
                <a:latin typeface="Trebuchet MS"/>
                <a:cs typeface="Trebuchet MS"/>
              </a:rPr>
              <a:t>exhibitor </a:t>
            </a:r>
            <a:r>
              <a:rPr dirty="0" sz="3400" spc="200">
                <a:solidFill>
                  <a:srgbClr val="FFFFFF"/>
                </a:solidFill>
                <a:latin typeface="Trebuchet MS"/>
                <a:cs typeface="Trebuchet MS"/>
              </a:rPr>
              <a:t>yang </a:t>
            </a:r>
            <a:r>
              <a:rPr dirty="0" sz="3400" spc="20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50">
                <a:solidFill>
                  <a:srgbClr val="FFFFFF"/>
                </a:solidFill>
                <a:latin typeface="Trebuchet MS"/>
                <a:cs typeface="Trebuchet MS"/>
              </a:rPr>
              <a:t>berpartisipasi</a:t>
            </a:r>
            <a:r>
              <a:rPr dirty="0" sz="3400" spc="-2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60">
                <a:solidFill>
                  <a:srgbClr val="FFFFFF"/>
                </a:solidFill>
                <a:latin typeface="Trebuchet MS"/>
                <a:cs typeface="Trebuchet MS"/>
              </a:rPr>
              <a:t>dalam </a:t>
            </a:r>
            <a:r>
              <a:rPr dirty="0" sz="3400" spc="-10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10">
                <a:solidFill>
                  <a:srgbClr val="FFFFFF"/>
                </a:solidFill>
                <a:latin typeface="Trebuchet MS"/>
                <a:cs typeface="Trebuchet MS"/>
              </a:rPr>
              <a:t>virtual </a:t>
            </a:r>
            <a:r>
              <a:rPr dirty="0" sz="3400" spc="45">
                <a:solidFill>
                  <a:srgbClr val="FFFFFF"/>
                </a:solidFill>
                <a:latin typeface="Trebuchet MS"/>
                <a:cs typeface="Trebuchet MS"/>
              </a:rPr>
              <a:t>career </a:t>
            </a:r>
            <a:r>
              <a:rPr dirty="0" sz="3400" spc="-10">
                <a:solidFill>
                  <a:srgbClr val="FFFFFF"/>
                </a:solidFill>
                <a:latin typeface="Trebuchet MS"/>
                <a:cs typeface="Trebuchet MS"/>
              </a:rPr>
              <a:t>fair </a:t>
            </a:r>
            <a:r>
              <a:rPr dirty="0" sz="3400" spc="-45">
                <a:solidFill>
                  <a:srgbClr val="FFFFFF"/>
                </a:solidFill>
                <a:latin typeface="Trebuchet MS"/>
                <a:cs typeface="Trebuchet MS"/>
              </a:rPr>
              <a:t>&amp; </a:t>
            </a:r>
            <a:r>
              <a:rPr dirty="0" sz="34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60">
                <a:solidFill>
                  <a:srgbClr val="FFFFFF"/>
                </a:solidFill>
                <a:latin typeface="Trebuchet MS"/>
                <a:cs typeface="Trebuchet MS"/>
              </a:rPr>
              <a:t>entrepreneur</a:t>
            </a:r>
            <a:r>
              <a:rPr dirty="0" sz="3400" spc="-2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105">
                <a:solidFill>
                  <a:srgbClr val="FFFFFF"/>
                </a:solidFill>
                <a:latin typeface="Trebuchet MS"/>
                <a:cs typeface="Trebuchet MS"/>
              </a:rPr>
              <a:t>expo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74500" y="805367"/>
            <a:ext cx="7473315" cy="1511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dirty="0" sz="2100" spc="150" b="1">
                <a:solidFill>
                  <a:srgbClr val="181818"/>
                </a:solidFill>
                <a:latin typeface="Trebuchet MS"/>
                <a:cs typeface="Trebuchet MS"/>
              </a:rPr>
              <a:t>3D </a:t>
            </a:r>
            <a:r>
              <a:rPr dirty="0" sz="2100" spc="140" b="1">
                <a:solidFill>
                  <a:srgbClr val="181818"/>
                </a:solidFill>
                <a:latin typeface="Trebuchet MS"/>
                <a:cs typeface="Trebuchet MS"/>
              </a:rPr>
              <a:t>Booth </a:t>
            </a:r>
            <a:r>
              <a:rPr dirty="0" sz="2100" spc="95" b="1">
                <a:solidFill>
                  <a:srgbClr val="181818"/>
                </a:solidFill>
                <a:latin typeface="Trebuchet MS"/>
                <a:cs typeface="Trebuchet MS"/>
              </a:rPr>
              <a:t>Interaktif </a:t>
            </a:r>
            <a:r>
              <a:rPr dirty="0" sz="2100" spc="135">
                <a:solidFill>
                  <a:srgbClr val="181818"/>
                </a:solidFill>
                <a:latin typeface="Trebuchet MS"/>
                <a:cs typeface="Trebuchet MS"/>
              </a:rPr>
              <a:t>dengan </a:t>
            </a:r>
            <a:r>
              <a:rPr dirty="0" sz="2100" spc="95">
                <a:solidFill>
                  <a:srgbClr val="181818"/>
                </a:solidFill>
                <a:latin typeface="Trebuchet MS"/>
                <a:cs typeface="Trebuchet MS"/>
              </a:rPr>
              <a:t>360° </a:t>
            </a:r>
            <a:r>
              <a:rPr dirty="0" sz="2100" spc="135">
                <a:solidFill>
                  <a:srgbClr val="181818"/>
                </a:solidFill>
                <a:latin typeface="Trebuchet MS"/>
                <a:cs typeface="Trebuchet MS"/>
              </a:rPr>
              <a:t>dengan </a:t>
            </a:r>
            <a:r>
              <a:rPr dirty="0" sz="2100" spc="100">
                <a:solidFill>
                  <a:srgbClr val="181818"/>
                </a:solidFill>
                <a:latin typeface="Trebuchet MS"/>
                <a:cs typeface="Trebuchet MS"/>
              </a:rPr>
              <a:t>ukuran </a:t>
            </a:r>
            <a:r>
              <a:rPr dirty="0" sz="2100" spc="80">
                <a:solidFill>
                  <a:srgbClr val="181818"/>
                </a:solidFill>
                <a:latin typeface="Trebuchet MS"/>
                <a:cs typeface="Trebuchet MS"/>
              </a:rPr>
              <a:t>Small 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00">
                <a:solidFill>
                  <a:srgbClr val="181818"/>
                </a:solidFill>
                <a:latin typeface="Trebuchet MS"/>
                <a:cs typeface="Trebuchet MS"/>
              </a:rPr>
              <a:t>(3x3m)</a:t>
            </a:r>
            <a:r>
              <a:rPr dirty="0" sz="2100" spc="-4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10">
                <a:solidFill>
                  <a:srgbClr val="181818"/>
                </a:solidFill>
                <a:latin typeface="Trebuchet MS"/>
                <a:cs typeface="Trebuchet MS"/>
              </a:rPr>
              <a:t>dan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05">
                <a:solidFill>
                  <a:srgbClr val="181818"/>
                </a:solidFill>
                <a:latin typeface="Trebuchet MS"/>
                <a:cs typeface="Trebuchet MS"/>
              </a:rPr>
              <a:t>Medium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00">
                <a:solidFill>
                  <a:srgbClr val="181818"/>
                </a:solidFill>
                <a:latin typeface="Trebuchet MS"/>
                <a:cs typeface="Trebuchet MS"/>
              </a:rPr>
              <a:t>(3x6m)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35">
                <a:solidFill>
                  <a:srgbClr val="181818"/>
                </a:solidFill>
                <a:latin typeface="Trebuchet MS"/>
                <a:cs typeface="Trebuchet MS"/>
              </a:rPr>
              <a:t>dengan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00">
                <a:solidFill>
                  <a:srgbClr val="181818"/>
                </a:solidFill>
                <a:latin typeface="Trebuchet MS"/>
                <a:cs typeface="Trebuchet MS"/>
              </a:rPr>
              <a:t>desain</a:t>
            </a:r>
            <a:r>
              <a:rPr dirty="0" sz="2100" spc="-4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eksklusif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55">
                <a:solidFill>
                  <a:srgbClr val="181818"/>
                </a:solidFill>
                <a:latin typeface="Trebuchet MS"/>
                <a:cs typeface="Trebuchet MS"/>
              </a:rPr>
              <a:t>yang </a:t>
            </a:r>
            <a:r>
              <a:rPr dirty="0" sz="2100" spc="-61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95">
                <a:solidFill>
                  <a:srgbClr val="181818"/>
                </a:solidFill>
                <a:latin typeface="Trebuchet MS"/>
                <a:cs typeface="Trebuchet MS"/>
              </a:rPr>
              <a:t>akan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00">
                <a:solidFill>
                  <a:srgbClr val="181818"/>
                </a:solidFill>
                <a:latin typeface="Trebuchet MS"/>
                <a:cs typeface="Trebuchet MS"/>
              </a:rPr>
              <a:t>disesuaikan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00">
                <a:solidFill>
                  <a:srgbClr val="181818"/>
                </a:solidFill>
                <a:latin typeface="Trebuchet MS"/>
                <a:cs typeface="Trebuchet MS"/>
              </a:rPr>
              <a:t>warna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10">
                <a:solidFill>
                  <a:srgbClr val="181818"/>
                </a:solidFill>
                <a:latin typeface="Trebuchet MS"/>
                <a:cs typeface="Trebuchet MS"/>
              </a:rPr>
              <a:t>dan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10">
                <a:solidFill>
                  <a:srgbClr val="181818"/>
                </a:solidFill>
                <a:latin typeface="Trebuchet MS"/>
                <a:cs typeface="Trebuchet MS"/>
              </a:rPr>
              <a:t>logonya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35">
                <a:solidFill>
                  <a:srgbClr val="181818"/>
                </a:solidFill>
                <a:latin typeface="Trebuchet MS"/>
                <a:cs typeface="Trebuchet MS"/>
              </a:rPr>
              <a:t>dengan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95">
                <a:solidFill>
                  <a:srgbClr val="181818"/>
                </a:solidFill>
                <a:latin typeface="Trebuchet MS"/>
                <a:cs typeface="Trebuchet MS"/>
              </a:rPr>
              <a:t>brand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80">
                <a:solidFill>
                  <a:srgbClr val="181818"/>
                </a:solidFill>
                <a:latin typeface="Trebuchet MS"/>
                <a:cs typeface="Trebuchet MS"/>
              </a:rPr>
              <a:t>setiap </a:t>
            </a:r>
            <a:r>
              <a:rPr dirty="0" sz="2100" spc="-61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90">
                <a:solidFill>
                  <a:srgbClr val="181818"/>
                </a:solidFill>
                <a:latin typeface="Trebuchet MS"/>
                <a:cs typeface="Trebuchet MS"/>
              </a:rPr>
              <a:t>perusahaan.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74500" y="2852931"/>
            <a:ext cx="8186420" cy="768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dirty="0" sz="2100" spc="100">
                <a:solidFill>
                  <a:srgbClr val="181818"/>
                </a:solidFill>
                <a:latin typeface="Trebuchet MS"/>
                <a:cs typeface="Trebuchet MS"/>
              </a:rPr>
              <a:t>Konten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95">
                <a:solidFill>
                  <a:srgbClr val="181818"/>
                </a:solidFill>
                <a:latin typeface="Trebuchet MS"/>
                <a:cs typeface="Trebuchet MS"/>
              </a:rPr>
              <a:t>pada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00">
                <a:solidFill>
                  <a:srgbClr val="181818"/>
                </a:solidFill>
                <a:latin typeface="Trebuchet MS"/>
                <a:cs typeface="Trebuchet MS"/>
              </a:rPr>
              <a:t>booth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40">
                <a:solidFill>
                  <a:srgbClr val="181818"/>
                </a:solidFill>
                <a:latin typeface="Trebuchet MS"/>
                <a:cs typeface="Trebuchet MS"/>
              </a:rPr>
              <a:t>meliputi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90">
                <a:solidFill>
                  <a:srgbClr val="181818"/>
                </a:solidFill>
                <a:latin typeface="Trebuchet MS"/>
                <a:cs typeface="Trebuchet MS"/>
              </a:rPr>
              <a:t>logo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90">
                <a:solidFill>
                  <a:srgbClr val="181818"/>
                </a:solidFill>
                <a:latin typeface="Trebuchet MS"/>
                <a:cs typeface="Trebuchet MS"/>
              </a:rPr>
              <a:t>perusahaan,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95">
                <a:solidFill>
                  <a:srgbClr val="181818"/>
                </a:solidFill>
                <a:latin typeface="Trebuchet MS"/>
                <a:cs typeface="Trebuchet MS"/>
              </a:rPr>
              <a:t>poster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10">
                <a:solidFill>
                  <a:srgbClr val="181818"/>
                </a:solidFill>
                <a:latin typeface="Trebuchet MS"/>
                <a:cs typeface="Trebuchet MS"/>
              </a:rPr>
              <a:t>dan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30">
                <a:solidFill>
                  <a:srgbClr val="181818"/>
                </a:solidFill>
                <a:latin typeface="Trebuchet MS"/>
                <a:cs typeface="Trebuchet MS"/>
              </a:rPr>
              <a:t>video. </a:t>
            </a:r>
            <a:r>
              <a:rPr dirty="0" sz="2100" spc="-6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45">
                <a:solidFill>
                  <a:srgbClr val="181818"/>
                </a:solidFill>
                <a:latin typeface="Trebuchet MS"/>
                <a:cs typeface="Trebuchet MS"/>
              </a:rPr>
              <a:t>Dengan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ketentuan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10">
                <a:solidFill>
                  <a:srgbClr val="181818"/>
                </a:solidFill>
                <a:latin typeface="Trebuchet MS"/>
                <a:cs typeface="Trebuchet MS"/>
              </a:rPr>
              <a:t>sebagai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20">
                <a:solidFill>
                  <a:srgbClr val="181818"/>
                </a:solidFill>
                <a:latin typeface="Trebuchet MS"/>
                <a:cs typeface="Trebuchet MS"/>
              </a:rPr>
              <a:t>berikut: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74500" y="3967357"/>
            <a:ext cx="8508365" cy="1511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dirty="0" sz="2100" spc="-85">
                <a:solidFill>
                  <a:srgbClr val="181818"/>
                </a:solidFill>
                <a:latin typeface="Trebuchet MS"/>
                <a:cs typeface="Trebuchet MS"/>
              </a:rPr>
              <a:t>(1)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40" b="1">
                <a:solidFill>
                  <a:srgbClr val="181818"/>
                </a:solidFill>
                <a:latin typeface="Trebuchet MS"/>
                <a:cs typeface="Trebuchet MS"/>
              </a:rPr>
              <a:t>Booth</a:t>
            </a:r>
            <a:r>
              <a:rPr dirty="0" sz="2100" spc="-85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b="1">
                <a:solidFill>
                  <a:srgbClr val="181818"/>
                </a:solidFill>
                <a:latin typeface="Trebuchet MS"/>
                <a:cs typeface="Trebuchet MS"/>
              </a:rPr>
              <a:t>uk.</a:t>
            </a:r>
            <a:r>
              <a:rPr dirty="0" sz="2100" spc="-8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14" b="1">
                <a:solidFill>
                  <a:srgbClr val="181818"/>
                </a:solidFill>
                <a:latin typeface="Trebuchet MS"/>
                <a:cs typeface="Trebuchet MS"/>
              </a:rPr>
              <a:t>Small</a:t>
            </a:r>
            <a:r>
              <a:rPr dirty="0" sz="2100" spc="-35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25">
                <a:solidFill>
                  <a:srgbClr val="181818"/>
                </a:solidFill>
                <a:latin typeface="Trebuchet MS"/>
                <a:cs typeface="Trebuchet MS"/>
              </a:rPr>
              <a:t>memiliki</a:t>
            </a:r>
            <a:r>
              <a:rPr dirty="0" sz="2100" spc="-3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30">
                <a:solidFill>
                  <a:srgbClr val="181818"/>
                </a:solidFill>
                <a:latin typeface="Trebuchet MS"/>
                <a:cs typeface="Trebuchet MS"/>
              </a:rPr>
              <a:t>2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10">
                <a:solidFill>
                  <a:srgbClr val="181818"/>
                </a:solidFill>
                <a:latin typeface="Trebuchet MS"/>
                <a:cs typeface="Trebuchet MS"/>
              </a:rPr>
              <a:t>Poster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-40">
                <a:solidFill>
                  <a:srgbClr val="181818"/>
                </a:solidFill>
                <a:latin typeface="Trebuchet MS"/>
                <a:cs typeface="Trebuchet MS"/>
              </a:rPr>
              <a:t>Wall</a:t>
            </a:r>
            <a:r>
              <a:rPr dirty="0" sz="2100" spc="-3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95">
                <a:solidFill>
                  <a:srgbClr val="181818"/>
                </a:solidFill>
                <a:latin typeface="Trebuchet MS"/>
                <a:cs typeface="Trebuchet MS"/>
              </a:rPr>
              <a:t>Display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10">
                <a:solidFill>
                  <a:srgbClr val="181818"/>
                </a:solidFill>
                <a:latin typeface="Trebuchet MS"/>
                <a:cs typeface="Trebuchet MS"/>
              </a:rPr>
              <a:t>dan</a:t>
            </a:r>
            <a:r>
              <a:rPr dirty="0" sz="2100" spc="-3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-204">
                <a:solidFill>
                  <a:srgbClr val="181818"/>
                </a:solidFill>
                <a:latin typeface="Trebuchet MS"/>
                <a:cs typeface="Trebuchet MS"/>
              </a:rPr>
              <a:t>1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80">
                <a:solidFill>
                  <a:srgbClr val="181818"/>
                </a:solidFill>
                <a:latin typeface="Trebuchet MS"/>
                <a:cs typeface="Trebuchet MS"/>
              </a:rPr>
              <a:t>Video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-40">
                <a:solidFill>
                  <a:srgbClr val="181818"/>
                </a:solidFill>
                <a:latin typeface="Trebuchet MS"/>
                <a:cs typeface="Trebuchet MS"/>
              </a:rPr>
              <a:t>Wall </a:t>
            </a:r>
            <a:r>
              <a:rPr dirty="0" sz="2100" spc="-61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Display.</a:t>
            </a:r>
            <a:endParaRPr sz="2100">
              <a:latin typeface="Trebuchet MS"/>
              <a:cs typeface="Trebuchet MS"/>
            </a:endParaRPr>
          </a:p>
          <a:p>
            <a:pPr marL="12700" marR="282575">
              <a:lnSpc>
                <a:spcPct val="116100"/>
              </a:lnSpc>
            </a:pP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2)</a:t>
            </a:r>
            <a:r>
              <a:rPr dirty="0" sz="2100" spc="-4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40" b="1">
                <a:solidFill>
                  <a:srgbClr val="181818"/>
                </a:solidFill>
                <a:latin typeface="Trebuchet MS"/>
                <a:cs typeface="Trebuchet MS"/>
              </a:rPr>
              <a:t>Booth</a:t>
            </a:r>
            <a:r>
              <a:rPr dirty="0" sz="2100" spc="-85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b="1">
                <a:solidFill>
                  <a:srgbClr val="181818"/>
                </a:solidFill>
                <a:latin typeface="Trebuchet MS"/>
                <a:cs typeface="Trebuchet MS"/>
              </a:rPr>
              <a:t>uk.</a:t>
            </a:r>
            <a:r>
              <a:rPr dirty="0" sz="2100" spc="-85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00" b="1">
                <a:solidFill>
                  <a:srgbClr val="181818"/>
                </a:solidFill>
                <a:latin typeface="Trebuchet MS"/>
                <a:cs typeface="Trebuchet MS"/>
              </a:rPr>
              <a:t>Medium</a:t>
            </a:r>
            <a:r>
              <a:rPr dirty="0" sz="2100" spc="-35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25">
                <a:solidFill>
                  <a:srgbClr val="181818"/>
                </a:solidFill>
                <a:latin typeface="Trebuchet MS"/>
                <a:cs typeface="Trebuchet MS"/>
              </a:rPr>
              <a:t>memiliki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60">
                <a:solidFill>
                  <a:srgbClr val="181818"/>
                </a:solidFill>
                <a:latin typeface="Trebuchet MS"/>
                <a:cs typeface="Trebuchet MS"/>
              </a:rPr>
              <a:t>3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10">
                <a:solidFill>
                  <a:srgbClr val="181818"/>
                </a:solidFill>
                <a:latin typeface="Trebuchet MS"/>
                <a:cs typeface="Trebuchet MS"/>
              </a:rPr>
              <a:t>Poster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-40">
                <a:solidFill>
                  <a:srgbClr val="181818"/>
                </a:solidFill>
                <a:latin typeface="Trebuchet MS"/>
                <a:cs typeface="Trebuchet MS"/>
              </a:rPr>
              <a:t>Wall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95">
                <a:solidFill>
                  <a:srgbClr val="181818"/>
                </a:solidFill>
                <a:latin typeface="Trebuchet MS"/>
                <a:cs typeface="Trebuchet MS"/>
              </a:rPr>
              <a:t>Display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10">
                <a:solidFill>
                  <a:srgbClr val="181818"/>
                </a:solidFill>
                <a:latin typeface="Trebuchet MS"/>
                <a:cs typeface="Trebuchet MS"/>
              </a:rPr>
              <a:t>dan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30">
                <a:solidFill>
                  <a:srgbClr val="181818"/>
                </a:solidFill>
                <a:latin typeface="Trebuchet MS"/>
                <a:cs typeface="Trebuchet MS"/>
              </a:rPr>
              <a:t>2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80">
                <a:solidFill>
                  <a:srgbClr val="181818"/>
                </a:solidFill>
                <a:latin typeface="Trebuchet MS"/>
                <a:cs typeface="Trebuchet MS"/>
              </a:rPr>
              <a:t>Video </a:t>
            </a:r>
            <a:r>
              <a:rPr dirty="0" sz="2100" spc="-6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-40">
                <a:solidFill>
                  <a:srgbClr val="181818"/>
                </a:solidFill>
                <a:latin typeface="Trebuchet MS"/>
                <a:cs typeface="Trebuchet MS"/>
              </a:rPr>
              <a:t>Wall </a:t>
            </a:r>
            <a:r>
              <a:rPr dirty="0" sz="2100" spc="95">
                <a:solidFill>
                  <a:srgbClr val="181818"/>
                </a:solidFill>
                <a:latin typeface="Trebuchet MS"/>
                <a:cs typeface="Trebuchet MS"/>
              </a:rPr>
              <a:t>Display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74500" y="5824732"/>
            <a:ext cx="8635365" cy="1139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6100"/>
              </a:lnSpc>
              <a:spcBef>
                <a:spcPts val="100"/>
              </a:spcBef>
            </a:pPr>
            <a:r>
              <a:rPr dirty="0" sz="2100" spc="135" b="1">
                <a:solidFill>
                  <a:srgbClr val="181818"/>
                </a:solidFill>
                <a:latin typeface="Trebuchet MS"/>
                <a:cs typeface="Trebuchet MS"/>
              </a:rPr>
              <a:t>UKURAN</a:t>
            </a:r>
            <a:r>
              <a:rPr dirty="0" sz="2100" spc="-8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50" b="1">
                <a:solidFill>
                  <a:srgbClr val="181818"/>
                </a:solidFill>
                <a:latin typeface="Trebuchet MS"/>
                <a:cs typeface="Trebuchet MS"/>
              </a:rPr>
              <a:t>&amp;</a:t>
            </a:r>
            <a:r>
              <a:rPr dirty="0" sz="2100" spc="-8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14" b="1">
                <a:solidFill>
                  <a:srgbClr val="181818"/>
                </a:solidFill>
                <a:latin typeface="Trebuchet MS"/>
                <a:cs typeface="Trebuchet MS"/>
              </a:rPr>
              <a:t>FORMAT</a:t>
            </a:r>
            <a:r>
              <a:rPr dirty="0" sz="2100" spc="-75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55" b="1">
                <a:solidFill>
                  <a:srgbClr val="181818"/>
                </a:solidFill>
                <a:latin typeface="Trebuchet MS"/>
                <a:cs typeface="Trebuchet MS"/>
              </a:rPr>
              <a:t>POSTER</a:t>
            </a:r>
            <a:r>
              <a:rPr dirty="0" sz="2100" spc="-8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-180" b="1">
                <a:solidFill>
                  <a:srgbClr val="181818"/>
                </a:solidFill>
                <a:latin typeface="Trebuchet MS"/>
                <a:cs typeface="Trebuchet MS"/>
              </a:rPr>
              <a:t>:</a:t>
            </a:r>
            <a:r>
              <a:rPr dirty="0" sz="2100" spc="-25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65">
                <a:solidFill>
                  <a:srgbClr val="181818"/>
                </a:solidFill>
                <a:latin typeface="Trebuchet MS"/>
                <a:cs typeface="Trebuchet MS"/>
              </a:rPr>
              <a:t>Ratio</a:t>
            </a:r>
            <a:r>
              <a:rPr dirty="0" sz="2100" spc="-3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50">
                <a:solidFill>
                  <a:srgbClr val="181818"/>
                </a:solidFill>
                <a:latin typeface="Trebuchet MS"/>
                <a:cs typeface="Trebuchet MS"/>
              </a:rPr>
              <a:t>A4/A3</a:t>
            </a:r>
            <a:r>
              <a:rPr dirty="0" sz="2100" spc="-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95">
                <a:solidFill>
                  <a:srgbClr val="181818"/>
                </a:solidFill>
                <a:latin typeface="Trebuchet MS"/>
                <a:cs typeface="Trebuchet MS"/>
              </a:rPr>
              <a:t>Paper</a:t>
            </a:r>
            <a:r>
              <a:rPr dirty="0" sz="2100" spc="-3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size</a:t>
            </a:r>
            <a:r>
              <a:rPr dirty="0" sz="2100" spc="-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10">
                <a:solidFill>
                  <a:srgbClr val="181818"/>
                </a:solidFill>
                <a:latin typeface="Trebuchet MS"/>
                <a:cs typeface="Trebuchet MS"/>
              </a:rPr>
              <a:t>(JPEG/PNG) </a:t>
            </a:r>
            <a:r>
              <a:rPr dirty="0" sz="2100" spc="-6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10" b="1">
                <a:solidFill>
                  <a:srgbClr val="181818"/>
                </a:solidFill>
                <a:latin typeface="Trebuchet MS"/>
                <a:cs typeface="Trebuchet MS"/>
              </a:rPr>
              <a:t>FILE</a:t>
            </a:r>
            <a:r>
              <a:rPr dirty="0" sz="2100" spc="-85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25" b="1">
                <a:solidFill>
                  <a:srgbClr val="181818"/>
                </a:solidFill>
                <a:latin typeface="Trebuchet MS"/>
                <a:cs typeface="Trebuchet MS"/>
              </a:rPr>
              <a:t>VIDEO</a:t>
            </a:r>
            <a:r>
              <a:rPr dirty="0" sz="2100" spc="-85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-180" b="1">
                <a:solidFill>
                  <a:srgbClr val="181818"/>
                </a:solidFill>
                <a:latin typeface="Trebuchet MS"/>
                <a:cs typeface="Trebuchet MS"/>
              </a:rPr>
              <a:t>:</a:t>
            </a:r>
            <a:r>
              <a:rPr dirty="0" sz="2100" spc="-3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90">
                <a:solidFill>
                  <a:srgbClr val="181818"/>
                </a:solidFill>
                <a:latin typeface="Trebuchet MS"/>
                <a:cs typeface="Trebuchet MS"/>
              </a:rPr>
              <a:t>Format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30">
                <a:solidFill>
                  <a:srgbClr val="181818"/>
                </a:solidFill>
                <a:latin typeface="Trebuchet MS"/>
                <a:cs typeface="Trebuchet MS"/>
              </a:rPr>
              <a:t>[.mp4]</a:t>
            </a:r>
            <a:r>
              <a:rPr dirty="0" sz="2100" spc="-3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80">
                <a:solidFill>
                  <a:srgbClr val="181818"/>
                </a:solidFill>
                <a:latin typeface="Trebuchet MS"/>
                <a:cs typeface="Trebuchet MS"/>
              </a:rPr>
              <a:t>atau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14">
                <a:solidFill>
                  <a:srgbClr val="181818"/>
                </a:solidFill>
                <a:latin typeface="Trebuchet MS"/>
                <a:cs typeface="Trebuchet MS"/>
              </a:rPr>
              <a:t>YouTube</a:t>
            </a:r>
            <a:r>
              <a:rPr dirty="0" sz="2100" spc="-3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5">
                <a:solidFill>
                  <a:srgbClr val="181818"/>
                </a:solidFill>
                <a:latin typeface="Trebuchet MS"/>
                <a:cs typeface="Trebuchet MS"/>
              </a:rPr>
              <a:t>link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-250">
                <a:solidFill>
                  <a:srgbClr val="181818"/>
                </a:solidFill>
                <a:latin typeface="Trebuchet MS"/>
                <a:cs typeface="Trebuchet MS"/>
              </a:rPr>
              <a:t>,</a:t>
            </a:r>
            <a:r>
              <a:rPr dirty="0" sz="2100" spc="-3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5">
                <a:solidFill>
                  <a:srgbClr val="181818"/>
                </a:solidFill>
                <a:latin typeface="Trebuchet MS"/>
                <a:cs typeface="Trebuchet MS"/>
              </a:rPr>
              <a:t>File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size</a:t>
            </a:r>
            <a:r>
              <a:rPr dirty="0" sz="2100" spc="-3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40">
                <a:solidFill>
                  <a:srgbClr val="181818"/>
                </a:solidFill>
                <a:latin typeface="Trebuchet MS"/>
                <a:cs typeface="Trebuchet MS"/>
              </a:rPr>
              <a:t>tidak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40">
                <a:solidFill>
                  <a:srgbClr val="181818"/>
                </a:solidFill>
                <a:latin typeface="Trebuchet MS"/>
                <a:cs typeface="Trebuchet MS"/>
              </a:rPr>
              <a:t>lebih </a:t>
            </a:r>
            <a:r>
              <a:rPr dirty="0" sz="2100" spc="-6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35">
                <a:solidFill>
                  <a:srgbClr val="181818"/>
                </a:solidFill>
                <a:latin typeface="Trebuchet MS"/>
                <a:cs typeface="Trebuchet MS"/>
              </a:rPr>
              <a:t>dari</a:t>
            </a:r>
            <a:r>
              <a:rPr dirty="0" sz="2100" spc="-4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35">
                <a:solidFill>
                  <a:srgbClr val="181818"/>
                </a:solidFill>
                <a:latin typeface="Trebuchet MS"/>
                <a:cs typeface="Trebuchet MS"/>
              </a:rPr>
              <a:t>10MB</a:t>
            </a:r>
            <a:endParaRPr sz="21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050664" y="2934211"/>
            <a:ext cx="1057275" cy="1057275"/>
            <a:chOff x="7050664" y="2934211"/>
            <a:chExt cx="1057275" cy="1057275"/>
          </a:xfrm>
        </p:grpSpPr>
        <p:sp>
          <p:nvSpPr>
            <p:cNvPr id="10" name="object 10"/>
            <p:cNvSpPr/>
            <p:nvPr/>
          </p:nvSpPr>
          <p:spPr>
            <a:xfrm>
              <a:off x="7050664" y="2934211"/>
              <a:ext cx="1057275" cy="1057275"/>
            </a:xfrm>
            <a:custGeom>
              <a:avLst/>
              <a:gdLst/>
              <a:ahLst/>
              <a:cxnLst/>
              <a:rect l="l" t="t" r="r" b="b"/>
              <a:pathLst>
                <a:path w="1057275" h="1057275">
                  <a:moveTo>
                    <a:pt x="917855" y="1057276"/>
                  </a:moveTo>
                  <a:lnTo>
                    <a:pt x="139421" y="1057276"/>
                  </a:lnTo>
                  <a:lnTo>
                    <a:pt x="95252" y="1050194"/>
                  </a:lnTo>
                  <a:lnTo>
                    <a:pt x="56967" y="1030452"/>
                  </a:lnTo>
                  <a:lnTo>
                    <a:pt x="26824" y="1000309"/>
                  </a:lnTo>
                  <a:lnTo>
                    <a:pt x="7082" y="962024"/>
                  </a:lnTo>
                  <a:lnTo>
                    <a:pt x="0" y="917855"/>
                  </a:lnTo>
                  <a:lnTo>
                    <a:pt x="0" y="139421"/>
                  </a:lnTo>
                  <a:lnTo>
                    <a:pt x="7082" y="95252"/>
                  </a:lnTo>
                  <a:lnTo>
                    <a:pt x="26824" y="56967"/>
                  </a:lnTo>
                  <a:lnTo>
                    <a:pt x="56967" y="26824"/>
                  </a:lnTo>
                  <a:lnTo>
                    <a:pt x="95252" y="7082"/>
                  </a:lnTo>
                  <a:lnTo>
                    <a:pt x="139421" y="0"/>
                  </a:lnTo>
                  <a:lnTo>
                    <a:pt x="917855" y="0"/>
                  </a:lnTo>
                  <a:lnTo>
                    <a:pt x="962024" y="7082"/>
                  </a:lnTo>
                  <a:lnTo>
                    <a:pt x="1000309" y="26824"/>
                  </a:lnTo>
                  <a:lnTo>
                    <a:pt x="1030452" y="56967"/>
                  </a:lnTo>
                  <a:lnTo>
                    <a:pt x="1050194" y="95252"/>
                  </a:lnTo>
                  <a:lnTo>
                    <a:pt x="1057276" y="139421"/>
                  </a:lnTo>
                  <a:lnTo>
                    <a:pt x="1057276" y="917855"/>
                  </a:lnTo>
                  <a:lnTo>
                    <a:pt x="1050194" y="962024"/>
                  </a:lnTo>
                  <a:lnTo>
                    <a:pt x="1030452" y="1000309"/>
                  </a:lnTo>
                  <a:lnTo>
                    <a:pt x="1000309" y="1030452"/>
                  </a:lnTo>
                  <a:lnTo>
                    <a:pt x="962024" y="1050194"/>
                  </a:lnTo>
                  <a:lnTo>
                    <a:pt x="917855" y="1057276"/>
                  </a:lnTo>
                  <a:close/>
                </a:path>
              </a:pathLst>
            </a:custGeom>
            <a:solidFill>
              <a:srgbClr val="0120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33835" y="3685633"/>
              <a:ext cx="374650" cy="27305"/>
            </a:xfrm>
            <a:custGeom>
              <a:avLst/>
              <a:gdLst/>
              <a:ahLst/>
              <a:cxnLst/>
              <a:rect l="l" t="t" r="r" b="b"/>
              <a:pathLst>
                <a:path w="374650" h="27304">
                  <a:moveTo>
                    <a:pt x="368406" y="26764"/>
                  </a:moveTo>
                  <a:lnTo>
                    <a:pt x="360932" y="26764"/>
                  </a:lnTo>
                  <a:lnTo>
                    <a:pt x="6059" y="26764"/>
                  </a:lnTo>
                  <a:lnTo>
                    <a:pt x="0" y="20773"/>
                  </a:lnTo>
                  <a:lnTo>
                    <a:pt x="0" y="5991"/>
                  </a:lnTo>
                  <a:lnTo>
                    <a:pt x="6059" y="0"/>
                  </a:lnTo>
                  <a:lnTo>
                    <a:pt x="368406" y="0"/>
                  </a:lnTo>
                  <a:lnTo>
                    <a:pt x="374465" y="5991"/>
                  </a:lnTo>
                  <a:lnTo>
                    <a:pt x="374465" y="20773"/>
                  </a:lnTo>
                  <a:lnTo>
                    <a:pt x="368406" y="267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57939" y="3407336"/>
              <a:ext cx="170935" cy="16900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520749" y="3220909"/>
              <a:ext cx="297180" cy="292100"/>
            </a:xfrm>
            <a:custGeom>
              <a:avLst/>
              <a:gdLst/>
              <a:ahLst/>
              <a:cxnLst/>
              <a:rect l="l" t="t" r="r" b="b"/>
              <a:pathLst>
                <a:path w="297179" h="292100">
                  <a:moveTo>
                    <a:pt x="112360" y="292007"/>
                  </a:moveTo>
                  <a:lnTo>
                    <a:pt x="109035" y="292007"/>
                  </a:lnTo>
                  <a:lnTo>
                    <a:pt x="105566" y="292007"/>
                  </a:lnTo>
                  <a:lnTo>
                    <a:pt x="102101" y="290696"/>
                  </a:lnTo>
                  <a:lnTo>
                    <a:pt x="133" y="189881"/>
                  </a:lnTo>
                  <a:lnTo>
                    <a:pt x="0" y="181642"/>
                  </a:lnTo>
                  <a:lnTo>
                    <a:pt x="6769" y="174533"/>
                  </a:lnTo>
                  <a:lnTo>
                    <a:pt x="159818" y="23217"/>
                  </a:lnTo>
                  <a:lnTo>
                    <a:pt x="200746" y="1522"/>
                  </a:lnTo>
                  <a:lnTo>
                    <a:pt x="216511" y="0"/>
                  </a:lnTo>
                  <a:lnTo>
                    <a:pt x="232274" y="1521"/>
                  </a:lnTo>
                  <a:lnTo>
                    <a:pt x="273201" y="23215"/>
                  </a:lnTo>
                  <a:lnTo>
                    <a:pt x="295144" y="63681"/>
                  </a:lnTo>
                  <a:lnTo>
                    <a:pt x="296682" y="79266"/>
                  </a:lnTo>
                  <a:lnTo>
                    <a:pt x="295142" y="94852"/>
                  </a:lnTo>
                  <a:lnTo>
                    <a:pt x="273199" y="135318"/>
                  </a:lnTo>
                  <a:lnTo>
                    <a:pt x="119663" y="287118"/>
                  </a:lnTo>
                  <a:lnTo>
                    <a:pt x="115692" y="290801"/>
                  </a:lnTo>
                  <a:lnTo>
                    <a:pt x="112360" y="292007"/>
                  </a:lnTo>
                  <a:close/>
                </a:path>
              </a:pathLst>
            </a:custGeom>
            <a:solidFill>
              <a:srgbClr val="0120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508552" y="3207527"/>
              <a:ext cx="322580" cy="318770"/>
            </a:xfrm>
            <a:custGeom>
              <a:avLst/>
              <a:gdLst/>
              <a:ahLst/>
              <a:cxnLst/>
              <a:rect l="l" t="t" r="r" b="b"/>
              <a:pathLst>
                <a:path w="322579" h="318770">
                  <a:moveTo>
                    <a:pt x="127879" y="318774"/>
                  </a:moveTo>
                  <a:lnTo>
                    <a:pt x="114294" y="318774"/>
                  </a:lnTo>
                  <a:lnTo>
                    <a:pt x="107364" y="316151"/>
                  </a:lnTo>
                  <a:lnTo>
                    <a:pt x="7924" y="217836"/>
                  </a:lnTo>
                  <a:lnTo>
                    <a:pt x="2066" y="209191"/>
                  </a:lnTo>
                  <a:lnTo>
                    <a:pt x="0" y="199341"/>
                  </a:lnTo>
                  <a:lnTo>
                    <a:pt x="1744" y="189431"/>
                  </a:lnTo>
                  <a:lnTo>
                    <a:pt x="162443" y="27137"/>
                  </a:lnTo>
                  <a:lnTo>
                    <a:pt x="210282" y="1779"/>
                  </a:lnTo>
                  <a:lnTo>
                    <a:pt x="228706" y="0"/>
                  </a:lnTo>
                  <a:lnTo>
                    <a:pt x="247130" y="1779"/>
                  </a:lnTo>
                  <a:lnTo>
                    <a:pt x="264586" y="7006"/>
                  </a:lnTo>
                  <a:lnTo>
                    <a:pt x="280667" y="15515"/>
                  </a:lnTo>
                  <a:lnTo>
                    <a:pt x="294504" y="26764"/>
                  </a:lnTo>
                  <a:lnTo>
                    <a:pt x="228706" y="26764"/>
                  </a:lnTo>
                  <a:lnTo>
                    <a:pt x="215977" y="27971"/>
                  </a:lnTo>
                  <a:lnTo>
                    <a:pt x="181582" y="46062"/>
                  </a:lnTo>
                  <a:lnTo>
                    <a:pt x="28040" y="197869"/>
                  </a:lnTo>
                  <a:lnTo>
                    <a:pt x="27067" y="198907"/>
                  </a:lnTo>
                  <a:lnTo>
                    <a:pt x="121230" y="292005"/>
                  </a:lnTo>
                  <a:lnTo>
                    <a:pt x="159596" y="292005"/>
                  </a:lnTo>
                  <a:lnTo>
                    <a:pt x="141311" y="310084"/>
                  </a:lnTo>
                  <a:lnTo>
                    <a:pt x="134533" y="316370"/>
                  </a:lnTo>
                  <a:lnTo>
                    <a:pt x="127879" y="318774"/>
                  </a:lnTo>
                  <a:close/>
                </a:path>
                <a:path w="322579" h="318770">
                  <a:moveTo>
                    <a:pt x="159596" y="292005"/>
                  </a:moveTo>
                  <a:lnTo>
                    <a:pt x="121230" y="292005"/>
                  </a:lnTo>
                  <a:lnTo>
                    <a:pt x="122280" y="291046"/>
                  </a:lnTo>
                  <a:lnTo>
                    <a:pt x="275826" y="139236"/>
                  </a:lnTo>
                  <a:lnTo>
                    <a:pt x="290464" y="117441"/>
                  </a:lnTo>
                  <a:lnTo>
                    <a:pt x="295344" y="92649"/>
                  </a:lnTo>
                  <a:lnTo>
                    <a:pt x="290464" y="67857"/>
                  </a:lnTo>
                  <a:lnTo>
                    <a:pt x="265369" y="37618"/>
                  </a:lnTo>
                  <a:lnTo>
                    <a:pt x="228706" y="26764"/>
                  </a:lnTo>
                  <a:lnTo>
                    <a:pt x="294504" y="26764"/>
                  </a:lnTo>
                  <a:lnTo>
                    <a:pt x="294965" y="27139"/>
                  </a:lnTo>
                  <a:lnTo>
                    <a:pt x="315518" y="57772"/>
                  </a:lnTo>
                  <a:lnTo>
                    <a:pt x="322368" y="92652"/>
                  </a:lnTo>
                  <a:lnTo>
                    <a:pt x="315518" y="127532"/>
                  </a:lnTo>
                  <a:lnTo>
                    <a:pt x="294965" y="158165"/>
                  </a:lnTo>
                  <a:lnTo>
                    <a:pt x="159596" y="2920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5893" y="3207527"/>
              <a:ext cx="195029" cy="19286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0364" y="3463676"/>
              <a:ext cx="251854" cy="248706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7050664" y="911101"/>
            <a:ext cx="1057275" cy="1057275"/>
            <a:chOff x="7050664" y="911101"/>
            <a:chExt cx="1057275" cy="1057275"/>
          </a:xfrm>
        </p:grpSpPr>
        <p:sp>
          <p:nvSpPr>
            <p:cNvPr id="18" name="object 18"/>
            <p:cNvSpPr/>
            <p:nvPr/>
          </p:nvSpPr>
          <p:spPr>
            <a:xfrm>
              <a:off x="7050659" y="911110"/>
              <a:ext cx="1057275" cy="1057275"/>
            </a:xfrm>
            <a:custGeom>
              <a:avLst/>
              <a:gdLst/>
              <a:ahLst/>
              <a:cxnLst/>
              <a:rect l="l" t="t" r="r" b="b"/>
              <a:pathLst>
                <a:path w="1057275" h="1057275">
                  <a:moveTo>
                    <a:pt x="1057275" y="139420"/>
                  </a:moveTo>
                  <a:lnTo>
                    <a:pt x="1050188" y="95250"/>
                  </a:lnTo>
                  <a:lnTo>
                    <a:pt x="1030452" y="56959"/>
                  </a:lnTo>
                  <a:lnTo>
                    <a:pt x="1000302" y="26822"/>
                  </a:lnTo>
                  <a:lnTo>
                    <a:pt x="962025" y="7086"/>
                  </a:lnTo>
                  <a:lnTo>
                    <a:pt x="917854" y="0"/>
                  </a:lnTo>
                  <a:lnTo>
                    <a:pt x="139420" y="0"/>
                  </a:lnTo>
                  <a:lnTo>
                    <a:pt x="95250" y="7086"/>
                  </a:lnTo>
                  <a:lnTo>
                    <a:pt x="56972" y="26822"/>
                  </a:lnTo>
                  <a:lnTo>
                    <a:pt x="26822" y="56959"/>
                  </a:lnTo>
                  <a:lnTo>
                    <a:pt x="7086" y="95250"/>
                  </a:lnTo>
                  <a:lnTo>
                    <a:pt x="0" y="139420"/>
                  </a:lnTo>
                  <a:lnTo>
                    <a:pt x="0" y="917854"/>
                  </a:lnTo>
                  <a:lnTo>
                    <a:pt x="7086" y="962025"/>
                  </a:lnTo>
                  <a:lnTo>
                    <a:pt x="26822" y="1000302"/>
                  </a:lnTo>
                  <a:lnTo>
                    <a:pt x="56972" y="1030452"/>
                  </a:lnTo>
                  <a:lnTo>
                    <a:pt x="95250" y="1050188"/>
                  </a:lnTo>
                  <a:lnTo>
                    <a:pt x="139420" y="1057275"/>
                  </a:lnTo>
                  <a:lnTo>
                    <a:pt x="917854" y="1057275"/>
                  </a:lnTo>
                  <a:lnTo>
                    <a:pt x="962025" y="1050188"/>
                  </a:lnTo>
                  <a:lnTo>
                    <a:pt x="1000302" y="1030452"/>
                  </a:lnTo>
                  <a:lnTo>
                    <a:pt x="1030452" y="1000302"/>
                  </a:lnTo>
                  <a:lnTo>
                    <a:pt x="1050188" y="962025"/>
                  </a:lnTo>
                  <a:lnTo>
                    <a:pt x="1057275" y="917854"/>
                  </a:lnTo>
                  <a:lnTo>
                    <a:pt x="1057275" y="139420"/>
                  </a:lnTo>
                  <a:close/>
                </a:path>
              </a:pathLst>
            </a:custGeom>
            <a:solidFill>
              <a:srgbClr val="0120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309984" y="1239306"/>
              <a:ext cx="541655" cy="462915"/>
            </a:xfrm>
            <a:custGeom>
              <a:avLst/>
              <a:gdLst/>
              <a:ahLst/>
              <a:cxnLst/>
              <a:rect l="l" t="t" r="r" b="b"/>
              <a:pathLst>
                <a:path w="541654" h="462914">
                  <a:moveTo>
                    <a:pt x="511737" y="462527"/>
                  </a:moveTo>
                  <a:lnTo>
                    <a:pt x="29711" y="462527"/>
                  </a:lnTo>
                  <a:lnTo>
                    <a:pt x="18146" y="460202"/>
                  </a:lnTo>
                  <a:lnTo>
                    <a:pt x="8702" y="453862"/>
                  </a:lnTo>
                  <a:lnTo>
                    <a:pt x="2334" y="444459"/>
                  </a:lnTo>
                  <a:lnTo>
                    <a:pt x="0" y="432943"/>
                  </a:lnTo>
                  <a:lnTo>
                    <a:pt x="0" y="29584"/>
                  </a:lnTo>
                  <a:lnTo>
                    <a:pt x="2334" y="18068"/>
                  </a:lnTo>
                  <a:lnTo>
                    <a:pt x="8702" y="8664"/>
                  </a:lnTo>
                  <a:lnTo>
                    <a:pt x="18146" y="2324"/>
                  </a:lnTo>
                  <a:lnTo>
                    <a:pt x="29711" y="0"/>
                  </a:lnTo>
                  <a:lnTo>
                    <a:pt x="511737" y="0"/>
                  </a:lnTo>
                  <a:lnTo>
                    <a:pt x="523302" y="2325"/>
                  </a:lnTo>
                  <a:lnTo>
                    <a:pt x="532747" y="8665"/>
                  </a:lnTo>
                  <a:lnTo>
                    <a:pt x="539114" y="18069"/>
                  </a:lnTo>
                  <a:lnTo>
                    <a:pt x="541449" y="29584"/>
                  </a:lnTo>
                  <a:lnTo>
                    <a:pt x="29711" y="29584"/>
                  </a:lnTo>
                  <a:lnTo>
                    <a:pt x="29711" y="432943"/>
                  </a:lnTo>
                  <a:lnTo>
                    <a:pt x="541449" y="432943"/>
                  </a:lnTo>
                  <a:lnTo>
                    <a:pt x="539114" y="444459"/>
                  </a:lnTo>
                  <a:lnTo>
                    <a:pt x="532747" y="453862"/>
                  </a:lnTo>
                  <a:lnTo>
                    <a:pt x="523302" y="460202"/>
                  </a:lnTo>
                  <a:lnTo>
                    <a:pt x="511737" y="462527"/>
                  </a:lnTo>
                  <a:close/>
                </a:path>
                <a:path w="541654" h="462914">
                  <a:moveTo>
                    <a:pt x="541449" y="432943"/>
                  </a:moveTo>
                  <a:lnTo>
                    <a:pt x="511737" y="432943"/>
                  </a:lnTo>
                  <a:lnTo>
                    <a:pt x="511737" y="29584"/>
                  </a:lnTo>
                  <a:lnTo>
                    <a:pt x="541449" y="29584"/>
                  </a:lnTo>
                  <a:lnTo>
                    <a:pt x="541449" y="4329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324838" y="1254099"/>
              <a:ext cx="511809" cy="347345"/>
            </a:xfrm>
            <a:custGeom>
              <a:avLst/>
              <a:gdLst/>
              <a:ahLst/>
              <a:cxnLst/>
              <a:rect l="l" t="t" r="r" b="b"/>
              <a:pathLst>
                <a:path w="511809" h="347344">
                  <a:moveTo>
                    <a:pt x="505086" y="346779"/>
                  </a:moveTo>
                  <a:lnTo>
                    <a:pt x="14855" y="346779"/>
                  </a:lnTo>
                  <a:lnTo>
                    <a:pt x="6650" y="346779"/>
                  </a:lnTo>
                  <a:lnTo>
                    <a:pt x="0" y="340156"/>
                  </a:lnTo>
                  <a:lnTo>
                    <a:pt x="0" y="6622"/>
                  </a:lnTo>
                  <a:lnTo>
                    <a:pt x="6650" y="0"/>
                  </a:lnTo>
                  <a:lnTo>
                    <a:pt x="505086" y="0"/>
                  </a:lnTo>
                  <a:lnTo>
                    <a:pt x="511737" y="6622"/>
                  </a:lnTo>
                  <a:lnTo>
                    <a:pt x="511737" y="340156"/>
                  </a:lnTo>
                  <a:lnTo>
                    <a:pt x="505086" y="346779"/>
                  </a:lnTo>
                  <a:close/>
                </a:path>
              </a:pathLst>
            </a:custGeom>
            <a:solidFill>
              <a:srgbClr val="0120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309984" y="1239306"/>
              <a:ext cx="541655" cy="376555"/>
            </a:xfrm>
            <a:custGeom>
              <a:avLst/>
              <a:gdLst/>
              <a:ahLst/>
              <a:cxnLst/>
              <a:rect l="l" t="t" r="r" b="b"/>
              <a:pathLst>
                <a:path w="541654" h="376555">
                  <a:moveTo>
                    <a:pt x="511737" y="376363"/>
                  </a:moveTo>
                  <a:lnTo>
                    <a:pt x="29711" y="376363"/>
                  </a:lnTo>
                  <a:lnTo>
                    <a:pt x="18146" y="374038"/>
                  </a:lnTo>
                  <a:lnTo>
                    <a:pt x="8702" y="367698"/>
                  </a:lnTo>
                  <a:lnTo>
                    <a:pt x="2334" y="358295"/>
                  </a:lnTo>
                  <a:lnTo>
                    <a:pt x="0" y="346779"/>
                  </a:lnTo>
                  <a:lnTo>
                    <a:pt x="0" y="29584"/>
                  </a:lnTo>
                  <a:lnTo>
                    <a:pt x="2334" y="18068"/>
                  </a:lnTo>
                  <a:lnTo>
                    <a:pt x="8702" y="8664"/>
                  </a:lnTo>
                  <a:lnTo>
                    <a:pt x="18146" y="2324"/>
                  </a:lnTo>
                  <a:lnTo>
                    <a:pt x="29711" y="0"/>
                  </a:lnTo>
                  <a:lnTo>
                    <a:pt x="511737" y="0"/>
                  </a:lnTo>
                  <a:lnTo>
                    <a:pt x="523302" y="2325"/>
                  </a:lnTo>
                  <a:lnTo>
                    <a:pt x="532747" y="8665"/>
                  </a:lnTo>
                  <a:lnTo>
                    <a:pt x="539114" y="18069"/>
                  </a:lnTo>
                  <a:lnTo>
                    <a:pt x="541449" y="29584"/>
                  </a:lnTo>
                  <a:lnTo>
                    <a:pt x="29711" y="29584"/>
                  </a:lnTo>
                  <a:lnTo>
                    <a:pt x="29711" y="346779"/>
                  </a:lnTo>
                  <a:lnTo>
                    <a:pt x="541449" y="346779"/>
                  </a:lnTo>
                  <a:lnTo>
                    <a:pt x="539114" y="358295"/>
                  </a:lnTo>
                  <a:lnTo>
                    <a:pt x="532747" y="367698"/>
                  </a:lnTo>
                  <a:lnTo>
                    <a:pt x="523302" y="374038"/>
                  </a:lnTo>
                  <a:lnTo>
                    <a:pt x="511737" y="376363"/>
                  </a:lnTo>
                  <a:close/>
                </a:path>
                <a:path w="541654" h="376555">
                  <a:moveTo>
                    <a:pt x="541449" y="346779"/>
                  </a:moveTo>
                  <a:lnTo>
                    <a:pt x="511737" y="346779"/>
                  </a:lnTo>
                  <a:lnTo>
                    <a:pt x="511737" y="29584"/>
                  </a:lnTo>
                  <a:lnTo>
                    <a:pt x="541449" y="29584"/>
                  </a:lnTo>
                  <a:lnTo>
                    <a:pt x="541449" y="3467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372104" y="1254099"/>
              <a:ext cx="417830" cy="304800"/>
            </a:xfrm>
            <a:custGeom>
              <a:avLst/>
              <a:gdLst/>
              <a:ahLst/>
              <a:cxnLst/>
              <a:rect l="l" t="t" r="r" b="b"/>
              <a:pathLst>
                <a:path w="417829" h="304800">
                  <a:moveTo>
                    <a:pt x="410555" y="304687"/>
                  </a:moveTo>
                  <a:lnTo>
                    <a:pt x="14855" y="304687"/>
                  </a:lnTo>
                  <a:lnTo>
                    <a:pt x="6650" y="304687"/>
                  </a:lnTo>
                  <a:lnTo>
                    <a:pt x="0" y="298064"/>
                  </a:lnTo>
                  <a:lnTo>
                    <a:pt x="0" y="6622"/>
                  </a:lnTo>
                  <a:lnTo>
                    <a:pt x="6650" y="0"/>
                  </a:lnTo>
                  <a:lnTo>
                    <a:pt x="410555" y="0"/>
                  </a:lnTo>
                  <a:lnTo>
                    <a:pt x="417205" y="6622"/>
                  </a:lnTo>
                  <a:lnTo>
                    <a:pt x="417205" y="298064"/>
                  </a:lnTo>
                  <a:lnTo>
                    <a:pt x="410555" y="304687"/>
                  </a:lnTo>
                  <a:close/>
                </a:path>
              </a:pathLst>
            </a:custGeom>
            <a:solidFill>
              <a:srgbClr val="0120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357237" y="1239316"/>
              <a:ext cx="482600" cy="418465"/>
            </a:xfrm>
            <a:custGeom>
              <a:avLst/>
              <a:gdLst/>
              <a:ahLst/>
              <a:cxnLst/>
              <a:rect l="l" t="t" r="r" b="b"/>
              <a:pathLst>
                <a:path w="482600" h="418464">
                  <a:moveTo>
                    <a:pt x="446925" y="29578"/>
                  </a:moveTo>
                  <a:lnTo>
                    <a:pt x="444588" y="18072"/>
                  </a:lnTo>
                  <a:lnTo>
                    <a:pt x="438226" y="8661"/>
                  </a:lnTo>
                  <a:lnTo>
                    <a:pt x="428777" y="2324"/>
                  </a:lnTo>
                  <a:lnTo>
                    <a:pt x="417207" y="0"/>
                  </a:lnTo>
                  <a:lnTo>
                    <a:pt x="417207" y="29578"/>
                  </a:lnTo>
                  <a:lnTo>
                    <a:pt x="417207" y="304685"/>
                  </a:lnTo>
                  <a:lnTo>
                    <a:pt x="29718" y="304685"/>
                  </a:lnTo>
                  <a:lnTo>
                    <a:pt x="29718" y="29578"/>
                  </a:lnTo>
                  <a:lnTo>
                    <a:pt x="417207" y="29578"/>
                  </a:lnTo>
                  <a:lnTo>
                    <a:pt x="417207" y="0"/>
                  </a:lnTo>
                  <a:lnTo>
                    <a:pt x="29718" y="0"/>
                  </a:lnTo>
                  <a:lnTo>
                    <a:pt x="18148" y="2324"/>
                  </a:lnTo>
                  <a:lnTo>
                    <a:pt x="8712" y="8661"/>
                  </a:lnTo>
                  <a:lnTo>
                    <a:pt x="2336" y="18059"/>
                  </a:lnTo>
                  <a:lnTo>
                    <a:pt x="0" y="29578"/>
                  </a:lnTo>
                  <a:lnTo>
                    <a:pt x="0" y="304685"/>
                  </a:lnTo>
                  <a:lnTo>
                    <a:pt x="2336" y="316204"/>
                  </a:lnTo>
                  <a:lnTo>
                    <a:pt x="8712" y="325602"/>
                  </a:lnTo>
                  <a:lnTo>
                    <a:pt x="18148" y="331939"/>
                  </a:lnTo>
                  <a:lnTo>
                    <a:pt x="29718" y="334264"/>
                  </a:lnTo>
                  <a:lnTo>
                    <a:pt x="417207" y="334264"/>
                  </a:lnTo>
                  <a:lnTo>
                    <a:pt x="428777" y="331939"/>
                  </a:lnTo>
                  <a:lnTo>
                    <a:pt x="438226" y="325602"/>
                  </a:lnTo>
                  <a:lnTo>
                    <a:pt x="444588" y="316204"/>
                  </a:lnTo>
                  <a:lnTo>
                    <a:pt x="446925" y="304685"/>
                  </a:lnTo>
                  <a:lnTo>
                    <a:pt x="446925" y="29578"/>
                  </a:lnTo>
                  <a:close/>
                </a:path>
                <a:path w="482600" h="418464">
                  <a:moveTo>
                    <a:pt x="482307" y="395503"/>
                  </a:moveTo>
                  <a:lnTo>
                    <a:pt x="475653" y="388874"/>
                  </a:lnTo>
                  <a:lnTo>
                    <a:pt x="232765" y="388874"/>
                  </a:lnTo>
                  <a:lnTo>
                    <a:pt x="226110" y="395503"/>
                  </a:lnTo>
                  <a:lnTo>
                    <a:pt x="226110" y="411835"/>
                  </a:lnTo>
                  <a:lnTo>
                    <a:pt x="232765" y="418465"/>
                  </a:lnTo>
                  <a:lnTo>
                    <a:pt x="467448" y="418465"/>
                  </a:lnTo>
                  <a:lnTo>
                    <a:pt x="475653" y="418465"/>
                  </a:lnTo>
                  <a:lnTo>
                    <a:pt x="482307" y="411835"/>
                  </a:lnTo>
                  <a:lnTo>
                    <a:pt x="482307" y="3955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33839" y="1178050"/>
              <a:ext cx="94088" cy="14402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00273" y="1178050"/>
              <a:ext cx="94085" cy="14402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67405" y="1178050"/>
              <a:ext cx="94085" cy="144022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8774500" y="7194448"/>
            <a:ext cx="8579485" cy="1511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dirty="0" sz="2100" spc="75" b="1">
                <a:solidFill>
                  <a:srgbClr val="181818"/>
                </a:solidFill>
                <a:latin typeface="Trebuchet MS"/>
                <a:cs typeface="Trebuchet MS"/>
              </a:rPr>
              <a:t>Fitur</a:t>
            </a:r>
            <a:r>
              <a:rPr dirty="0" sz="2100" spc="-85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60" b="1">
                <a:solidFill>
                  <a:srgbClr val="181818"/>
                </a:solidFill>
                <a:latin typeface="Trebuchet MS"/>
                <a:cs typeface="Trebuchet MS"/>
              </a:rPr>
              <a:t>online</a:t>
            </a:r>
            <a:r>
              <a:rPr dirty="0" sz="2100" spc="-8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80" b="1">
                <a:solidFill>
                  <a:srgbClr val="181818"/>
                </a:solidFill>
                <a:latin typeface="Trebuchet MS"/>
                <a:cs typeface="Trebuchet MS"/>
              </a:rPr>
              <a:t>video</a:t>
            </a:r>
            <a:r>
              <a:rPr dirty="0" sz="2100" spc="-85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10" b="1">
                <a:solidFill>
                  <a:srgbClr val="181818"/>
                </a:solidFill>
                <a:latin typeface="Trebuchet MS"/>
                <a:cs typeface="Trebuchet MS"/>
              </a:rPr>
              <a:t>meeting</a:t>
            </a:r>
            <a:r>
              <a:rPr dirty="0" sz="2100" spc="-8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95" b="1">
                <a:solidFill>
                  <a:srgbClr val="181818"/>
                </a:solidFill>
                <a:latin typeface="Trebuchet MS"/>
                <a:cs typeface="Trebuchet MS"/>
              </a:rPr>
              <a:t>room</a:t>
            </a:r>
            <a:r>
              <a:rPr dirty="0" sz="2100" spc="-8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50" b="1">
                <a:solidFill>
                  <a:srgbClr val="181818"/>
                </a:solidFill>
                <a:latin typeface="Trebuchet MS"/>
                <a:cs typeface="Trebuchet MS"/>
              </a:rPr>
              <a:t>&amp;</a:t>
            </a:r>
            <a:r>
              <a:rPr dirty="0" sz="2100" spc="-85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70" b="1">
                <a:solidFill>
                  <a:srgbClr val="181818"/>
                </a:solidFill>
                <a:latin typeface="Trebuchet MS"/>
                <a:cs typeface="Trebuchet MS"/>
              </a:rPr>
              <a:t>Live</a:t>
            </a:r>
            <a:r>
              <a:rPr dirty="0" sz="2100" spc="-8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40" b="1">
                <a:solidFill>
                  <a:srgbClr val="181818"/>
                </a:solidFill>
                <a:latin typeface="Trebuchet MS"/>
                <a:cs typeface="Trebuchet MS"/>
              </a:rPr>
              <a:t>chat</a:t>
            </a:r>
            <a:r>
              <a:rPr dirty="0" sz="2100" spc="-85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55">
                <a:solidFill>
                  <a:srgbClr val="181818"/>
                </a:solidFill>
                <a:latin typeface="Trebuchet MS"/>
                <a:cs typeface="Trebuchet MS"/>
              </a:rPr>
              <a:t>yang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65">
                <a:solidFill>
                  <a:srgbClr val="181818"/>
                </a:solidFill>
                <a:latin typeface="Trebuchet MS"/>
                <a:cs typeface="Trebuchet MS"/>
              </a:rPr>
              <a:t>terdapat</a:t>
            </a:r>
            <a:r>
              <a:rPr dirty="0" sz="2100" spc="-3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95">
                <a:solidFill>
                  <a:srgbClr val="181818"/>
                </a:solidFill>
                <a:latin typeface="Trebuchet MS"/>
                <a:cs typeface="Trebuchet MS"/>
              </a:rPr>
              <a:t>pada </a:t>
            </a:r>
            <a:r>
              <a:rPr dirty="0" sz="2100" spc="-61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50">
                <a:solidFill>
                  <a:srgbClr val="181818"/>
                </a:solidFill>
                <a:latin typeface="Trebuchet MS"/>
                <a:cs typeface="Trebuchet MS"/>
              </a:rPr>
              <a:t>masing-masing </a:t>
            </a:r>
            <a:r>
              <a:rPr dirty="0" sz="2100" spc="100">
                <a:solidFill>
                  <a:srgbClr val="181818"/>
                </a:solidFill>
                <a:latin typeface="Trebuchet MS"/>
                <a:cs typeface="Trebuchet MS"/>
              </a:rPr>
              <a:t>booth </a:t>
            </a:r>
            <a:r>
              <a:rPr dirty="0" sz="2100" spc="80">
                <a:solidFill>
                  <a:srgbClr val="181818"/>
                </a:solidFill>
                <a:latin typeface="Trebuchet MS"/>
                <a:cs typeface="Trebuchet MS"/>
              </a:rPr>
              <a:t>dapat </a:t>
            </a:r>
            <a:r>
              <a:rPr dirty="0" sz="2100" spc="110">
                <a:solidFill>
                  <a:srgbClr val="181818"/>
                </a:solidFill>
                <a:latin typeface="Trebuchet MS"/>
                <a:cs typeface="Trebuchet MS"/>
              </a:rPr>
              <a:t>digunakan </a:t>
            </a:r>
            <a:r>
              <a:rPr dirty="0" sz="2100" spc="105">
                <a:solidFill>
                  <a:srgbClr val="181818"/>
                </a:solidFill>
                <a:latin typeface="Trebuchet MS"/>
                <a:cs typeface="Trebuchet MS"/>
              </a:rPr>
              <a:t>untuk </a:t>
            </a:r>
            <a:r>
              <a:rPr dirty="0" sz="2100" spc="110">
                <a:solidFill>
                  <a:srgbClr val="181818"/>
                </a:solidFill>
                <a:latin typeface="Trebuchet MS"/>
                <a:cs typeface="Trebuchet MS"/>
              </a:rPr>
              <a:t>wawancara </a:t>
            </a:r>
            <a:r>
              <a:rPr dirty="0" sz="2100" spc="90">
                <a:solidFill>
                  <a:srgbClr val="181818"/>
                </a:solidFill>
                <a:latin typeface="Trebuchet MS"/>
                <a:cs typeface="Trebuchet MS"/>
              </a:rPr>
              <a:t>tanpa </a:t>
            </a:r>
            <a:r>
              <a:rPr dirty="0" sz="2100" spc="9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50">
                <a:solidFill>
                  <a:srgbClr val="181818"/>
                </a:solidFill>
                <a:latin typeface="Trebuchet MS"/>
                <a:cs typeface="Trebuchet MS"/>
              </a:rPr>
              <a:t>perlu</a:t>
            </a:r>
            <a:r>
              <a:rPr dirty="0" sz="2100" spc="-3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65">
                <a:solidFill>
                  <a:srgbClr val="181818"/>
                </a:solidFill>
                <a:latin typeface="Trebuchet MS"/>
                <a:cs typeface="Trebuchet MS"/>
              </a:rPr>
              <a:t>instal</a:t>
            </a:r>
            <a:r>
              <a:rPr dirty="0" sz="2100" spc="-3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50">
                <a:solidFill>
                  <a:srgbClr val="181818"/>
                </a:solidFill>
                <a:latin typeface="Trebuchet MS"/>
                <a:cs typeface="Trebuchet MS"/>
              </a:rPr>
              <a:t>aplikasi</a:t>
            </a:r>
            <a:r>
              <a:rPr dirty="0" sz="2100" spc="-3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14">
                <a:solidFill>
                  <a:srgbClr val="181818"/>
                </a:solidFill>
                <a:latin typeface="Trebuchet MS"/>
                <a:cs typeface="Trebuchet MS"/>
              </a:rPr>
              <a:t>apapun</a:t>
            </a:r>
            <a:r>
              <a:rPr dirty="0" sz="2100" spc="-3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10">
                <a:solidFill>
                  <a:srgbClr val="181818"/>
                </a:solidFill>
                <a:latin typeface="Trebuchet MS"/>
                <a:cs typeface="Trebuchet MS"/>
              </a:rPr>
              <a:t>dan</a:t>
            </a:r>
            <a:r>
              <a:rPr dirty="0" sz="2100" spc="-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80">
                <a:solidFill>
                  <a:srgbClr val="181818"/>
                </a:solidFill>
                <a:latin typeface="Trebuchet MS"/>
                <a:cs typeface="Trebuchet MS"/>
              </a:rPr>
              <a:t>dapat</a:t>
            </a:r>
            <a:r>
              <a:rPr dirty="0" sz="2100" spc="-3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50">
                <a:solidFill>
                  <a:srgbClr val="181818"/>
                </a:solidFill>
                <a:latin typeface="Trebuchet MS"/>
                <a:cs typeface="Trebuchet MS"/>
              </a:rPr>
              <a:t>langsung</a:t>
            </a:r>
            <a:r>
              <a:rPr dirty="0" sz="2100" spc="-3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10">
                <a:solidFill>
                  <a:srgbClr val="181818"/>
                </a:solidFill>
                <a:latin typeface="Trebuchet MS"/>
                <a:cs typeface="Trebuchet MS"/>
              </a:rPr>
              <a:t>digunakan</a:t>
            </a:r>
            <a:r>
              <a:rPr dirty="0" sz="2100" spc="-3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35">
                <a:solidFill>
                  <a:srgbClr val="181818"/>
                </a:solidFill>
                <a:latin typeface="Trebuchet MS"/>
                <a:cs typeface="Trebuchet MS"/>
              </a:rPr>
              <a:t>melalui </a:t>
            </a:r>
            <a:r>
              <a:rPr dirty="0" sz="2100" spc="-61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05">
                <a:solidFill>
                  <a:srgbClr val="181818"/>
                </a:solidFill>
                <a:latin typeface="Trebuchet MS"/>
                <a:cs typeface="Trebuchet MS"/>
              </a:rPr>
              <a:t>browser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40">
                <a:solidFill>
                  <a:srgbClr val="181818"/>
                </a:solidFill>
                <a:latin typeface="Trebuchet MS"/>
                <a:cs typeface="Trebuchet MS"/>
              </a:rPr>
              <a:t>menggunakan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05">
                <a:solidFill>
                  <a:srgbClr val="181818"/>
                </a:solidFill>
                <a:latin typeface="Trebuchet MS"/>
                <a:cs typeface="Trebuchet MS"/>
              </a:rPr>
              <a:t>desktop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80">
                <a:solidFill>
                  <a:srgbClr val="181818"/>
                </a:solidFill>
                <a:latin typeface="Trebuchet MS"/>
                <a:cs typeface="Trebuchet MS"/>
              </a:rPr>
              <a:t>atau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smartphone.</a:t>
            </a:r>
            <a:endParaRPr sz="2100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050664" y="7275727"/>
            <a:ext cx="1057275" cy="1057275"/>
            <a:chOff x="7050664" y="7275727"/>
            <a:chExt cx="1057275" cy="1057275"/>
          </a:xfrm>
        </p:grpSpPr>
        <p:sp>
          <p:nvSpPr>
            <p:cNvPr id="29" name="object 29"/>
            <p:cNvSpPr/>
            <p:nvPr/>
          </p:nvSpPr>
          <p:spPr>
            <a:xfrm>
              <a:off x="7050659" y="7275740"/>
              <a:ext cx="1057275" cy="1057275"/>
            </a:xfrm>
            <a:custGeom>
              <a:avLst/>
              <a:gdLst/>
              <a:ahLst/>
              <a:cxnLst/>
              <a:rect l="l" t="t" r="r" b="b"/>
              <a:pathLst>
                <a:path w="1057275" h="1057275">
                  <a:moveTo>
                    <a:pt x="1057275" y="139420"/>
                  </a:moveTo>
                  <a:lnTo>
                    <a:pt x="1050188" y="95250"/>
                  </a:lnTo>
                  <a:lnTo>
                    <a:pt x="1030452" y="56959"/>
                  </a:lnTo>
                  <a:lnTo>
                    <a:pt x="1000302" y="26822"/>
                  </a:lnTo>
                  <a:lnTo>
                    <a:pt x="962025" y="7073"/>
                  </a:lnTo>
                  <a:lnTo>
                    <a:pt x="917854" y="0"/>
                  </a:lnTo>
                  <a:lnTo>
                    <a:pt x="139420" y="0"/>
                  </a:lnTo>
                  <a:lnTo>
                    <a:pt x="95250" y="7073"/>
                  </a:lnTo>
                  <a:lnTo>
                    <a:pt x="56972" y="26822"/>
                  </a:lnTo>
                  <a:lnTo>
                    <a:pt x="26822" y="56959"/>
                  </a:lnTo>
                  <a:lnTo>
                    <a:pt x="7086" y="95250"/>
                  </a:lnTo>
                  <a:lnTo>
                    <a:pt x="0" y="139420"/>
                  </a:lnTo>
                  <a:lnTo>
                    <a:pt x="0" y="917854"/>
                  </a:lnTo>
                  <a:lnTo>
                    <a:pt x="7086" y="962012"/>
                  </a:lnTo>
                  <a:lnTo>
                    <a:pt x="26822" y="1000302"/>
                  </a:lnTo>
                  <a:lnTo>
                    <a:pt x="56972" y="1030439"/>
                  </a:lnTo>
                  <a:lnTo>
                    <a:pt x="95250" y="1050188"/>
                  </a:lnTo>
                  <a:lnTo>
                    <a:pt x="139420" y="1057275"/>
                  </a:lnTo>
                  <a:lnTo>
                    <a:pt x="917854" y="1057275"/>
                  </a:lnTo>
                  <a:lnTo>
                    <a:pt x="962025" y="1050188"/>
                  </a:lnTo>
                  <a:lnTo>
                    <a:pt x="1000302" y="1030439"/>
                  </a:lnTo>
                  <a:lnTo>
                    <a:pt x="1030452" y="1000302"/>
                  </a:lnTo>
                  <a:lnTo>
                    <a:pt x="1050188" y="962012"/>
                  </a:lnTo>
                  <a:lnTo>
                    <a:pt x="1057275" y="917854"/>
                  </a:lnTo>
                  <a:lnTo>
                    <a:pt x="1057275" y="139420"/>
                  </a:lnTo>
                  <a:close/>
                </a:path>
              </a:pathLst>
            </a:custGeom>
            <a:solidFill>
              <a:srgbClr val="0120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376290" y="7513976"/>
              <a:ext cx="400050" cy="581660"/>
            </a:xfrm>
            <a:custGeom>
              <a:avLst/>
              <a:gdLst/>
              <a:ahLst/>
              <a:cxnLst/>
              <a:rect l="l" t="t" r="r" b="b"/>
              <a:pathLst>
                <a:path w="400050" h="581659">
                  <a:moveTo>
                    <a:pt x="370000" y="581090"/>
                  </a:moveTo>
                  <a:lnTo>
                    <a:pt x="30020" y="581090"/>
                  </a:lnTo>
                  <a:lnTo>
                    <a:pt x="18334" y="578697"/>
                  </a:lnTo>
                  <a:lnTo>
                    <a:pt x="8792" y="572173"/>
                  </a:lnTo>
                  <a:lnTo>
                    <a:pt x="2359" y="562496"/>
                  </a:lnTo>
                  <a:lnTo>
                    <a:pt x="0" y="550645"/>
                  </a:lnTo>
                  <a:lnTo>
                    <a:pt x="0" y="30444"/>
                  </a:lnTo>
                  <a:lnTo>
                    <a:pt x="2359" y="18593"/>
                  </a:lnTo>
                  <a:lnTo>
                    <a:pt x="8792" y="8916"/>
                  </a:lnTo>
                  <a:lnTo>
                    <a:pt x="18334" y="2392"/>
                  </a:lnTo>
                  <a:lnTo>
                    <a:pt x="30020" y="0"/>
                  </a:lnTo>
                  <a:lnTo>
                    <a:pt x="369997" y="0"/>
                  </a:lnTo>
                  <a:lnTo>
                    <a:pt x="381683" y="2392"/>
                  </a:lnTo>
                  <a:lnTo>
                    <a:pt x="391226" y="8916"/>
                  </a:lnTo>
                  <a:lnTo>
                    <a:pt x="397660" y="18593"/>
                  </a:lnTo>
                  <a:lnTo>
                    <a:pt x="400020" y="30444"/>
                  </a:lnTo>
                  <a:lnTo>
                    <a:pt x="30020" y="30444"/>
                  </a:lnTo>
                  <a:lnTo>
                    <a:pt x="30020" y="550645"/>
                  </a:lnTo>
                  <a:lnTo>
                    <a:pt x="400020" y="550645"/>
                  </a:lnTo>
                  <a:lnTo>
                    <a:pt x="397661" y="562496"/>
                  </a:lnTo>
                  <a:lnTo>
                    <a:pt x="391228" y="572173"/>
                  </a:lnTo>
                  <a:lnTo>
                    <a:pt x="381685" y="578697"/>
                  </a:lnTo>
                  <a:lnTo>
                    <a:pt x="370000" y="581090"/>
                  </a:lnTo>
                  <a:close/>
                </a:path>
                <a:path w="400050" h="581659">
                  <a:moveTo>
                    <a:pt x="400020" y="550645"/>
                  </a:moveTo>
                  <a:lnTo>
                    <a:pt x="369997" y="550645"/>
                  </a:lnTo>
                  <a:lnTo>
                    <a:pt x="369997" y="30444"/>
                  </a:lnTo>
                  <a:lnTo>
                    <a:pt x="400020" y="30444"/>
                  </a:lnTo>
                  <a:lnTo>
                    <a:pt x="400020" y="5506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7391300" y="7603830"/>
              <a:ext cx="370205" cy="133350"/>
            </a:xfrm>
            <a:custGeom>
              <a:avLst/>
              <a:gdLst/>
              <a:ahLst/>
              <a:cxnLst/>
              <a:rect l="l" t="t" r="r" b="b"/>
              <a:pathLst>
                <a:path w="370204" h="133350">
                  <a:moveTo>
                    <a:pt x="363280" y="133157"/>
                  </a:moveTo>
                  <a:lnTo>
                    <a:pt x="15010" y="133157"/>
                  </a:lnTo>
                  <a:lnTo>
                    <a:pt x="6719" y="133157"/>
                  </a:lnTo>
                  <a:lnTo>
                    <a:pt x="0" y="126343"/>
                  </a:lnTo>
                  <a:lnTo>
                    <a:pt x="0" y="6814"/>
                  </a:lnTo>
                  <a:lnTo>
                    <a:pt x="6719" y="0"/>
                  </a:lnTo>
                  <a:lnTo>
                    <a:pt x="363280" y="0"/>
                  </a:lnTo>
                  <a:lnTo>
                    <a:pt x="370000" y="6814"/>
                  </a:lnTo>
                  <a:lnTo>
                    <a:pt x="370000" y="126343"/>
                  </a:lnTo>
                  <a:lnTo>
                    <a:pt x="363280" y="133157"/>
                  </a:lnTo>
                  <a:close/>
                </a:path>
              </a:pathLst>
            </a:custGeom>
            <a:solidFill>
              <a:srgbClr val="0120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7376287" y="7588617"/>
              <a:ext cx="400050" cy="421640"/>
            </a:xfrm>
            <a:custGeom>
              <a:avLst/>
              <a:gdLst/>
              <a:ahLst/>
              <a:cxnLst/>
              <a:rect l="l" t="t" r="r" b="b"/>
              <a:pathLst>
                <a:path w="400050" h="421640">
                  <a:moveTo>
                    <a:pt x="148488" y="392226"/>
                  </a:moveTo>
                  <a:lnTo>
                    <a:pt x="141770" y="385419"/>
                  </a:lnTo>
                  <a:lnTo>
                    <a:pt x="90436" y="385419"/>
                  </a:lnTo>
                  <a:lnTo>
                    <a:pt x="83718" y="392226"/>
                  </a:lnTo>
                  <a:lnTo>
                    <a:pt x="83718" y="409041"/>
                  </a:lnTo>
                  <a:lnTo>
                    <a:pt x="90436" y="415861"/>
                  </a:lnTo>
                  <a:lnTo>
                    <a:pt x="133477" y="415861"/>
                  </a:lnTo>
                  <a:lnTo>
                    <a:pt x="141770" y="415861"/>
                  </a:lnTo>
                  <a:lnTo>
                    <a:pt x="148488" y="409041"/>
                  </a:lnTo>
                  <a:lnTo>
                    <a:pt x="148488" y="392226"/>
                  </a:lnTo>
                  <a:close/>
                </a:path>
                <a:path w="400050" h="421640">
                  <a:moveTo>
                    <a:pt x="148488" y="336232"/>
                  </a:moveTo>
                  <a:lnTo>
                    <a:pt x="141770" y="329425"/>
                  </a:lnTo>
                  <a:lnTo>
                    <a:pt x="90436" y="329425"/>
                  </a:lnTo>
                  <a:lnTo>
                    <a:pt x="83718" y="336232"/>
                  </a:lnTo>
                  <a:lnTo>
                    <a:pt x="83718" y="353047"/>
                  </a:lnTo>
                  <a:lnTo>
                    <a:pt x="90436" y="359867"/>
                  </a:lnTo>
                  <a:lnTo>
                    <a:pt x="133477" y="359867"/>
                  </a:lnTo>
                  <a:lnTo>
                    <a:pt x="141770" y="359867"/>
                  </a:lnTo>
                  <a:lnTo>
                    <a:pt x="148488" y="353047"/>
                  </a:lnTo>
                  <a:lnTo>
                    <a:pt x="148488" y="336232"/>
                  </a:lnTo>
                  <a:close/>
                </a:path>
                <a:path w="400050" h="421640">
                  <a:moveTo>
                    <a:pt x="148488" y="280238"/>
                  </a:moveTo>
                  <a:lnTo>
                    <a:pt x="141770" y="273431"/>
                  </a:lnTo>
                  <a:lnTo>
                    <a:pt x="90436" y="273431"/>
                  </a:lnTo>
                  <a:lnTo>
                    <a:pt x="83718" y="280238"/>
                  </a:lnTo>
                  <a:lnTo>
                    <a:pt x="83718" y="297053"/>
                  </a:lnTo>
                  <a:lnTo>
                    <a:pt x="90436" y="303872"/>
                  </a:lnTo>
                  <a:lnTo>
                    <a:pt x="133477" y="303872"/>
                  </a:lnTo>
                  <a:lnTo>
                    <a:pt x="141770" y="303872"/>
                  </a:lnTo>
                  <a:lnTo>
                    <a:pt x="148488" y="297053"/>
                  </a:lnTo>
                  <a:lnTo>
                    <a:pt x="148488" y="280238"/>
                  </a:lnTo>
                  <a:close/>
                </a:path>
                <a:path w="400050" h="421640">
                  <a:moveTo>
                    <a:pt x="148488" y="226847"/>
                  </a:moveTo>
                  <a:lnTo>
                    <a:pt x="141770" y="220040"/>
                  </a:lnTo>
                  <a:lnTo>
                    <a:pt x="90436" y="220040"/>
                  </a:lnTo>
                  <a:lnTo>
                    <a:pt x="83718" y="226847"/>
                  </a:lnTo>
                  <a:lnTo>
                    <a:pt x="83718" y="243662"/>
                  </a:lnTo>
                  <a:lnTo>
                    <a:pt x="90436" y="250482"/>
                  </a:lnTo>
                  <a:lnTo>
                    <a:pt x="133477" y="250482"/>
                  </a:lnTo>
                  <a:lnTo>
                    <a:pt x="141770" y="250482"/>
                  </a:lnTo>
                  <a:lnTo>
                    <a:pt x="148488" y="243662"/>
                  </a:lnTo>
                  <a:lnTo>
                    <a:pt x="148488" y="226847"/>
                  </a:lnTo>
                  <a:close/>
                </a:path>
                <a:path w="400050" h="421640">
                  <a:moveTo>
                    <a:pt x="232397" y="392226"/>
                  </a:moveTo>
                  <a:lnTo>
                    <a:pt x="225679" y="385419"/>
                  </a:lnTo>
                  <a:lnTo>
                    <a:pt x="174345" y="385419"/>
                  </a:lnTo>
                  <a:lnTo>
                    <a:pt x="167614" y="392226"/>
                  </a:lnTo>
                  <a:lnTo>
                    <a:pt x="167614" y="409041"/>
                  </a:lnTo>
                  <a:lnTo>
                    <a:pt x="174345" y="415861"/>
                  </a:lnTo>
                  <a:lnTo>
                    <a:pt x="217385" y="415861"/>
                  </a:lnTo>
                  <a:lnTo>
                    <a:pt x="225679" y="415861"/>
                  </a:lnTo>
                  <a:lnTo>
                    <a:pt x="232397" y="409041"/>
                  </a:lnTo>
                  <a:lnTo>
                    <a:pt x="232397" y="392226"/>
                  </a:lnTo>
                  <a:close/>
                </a:path>
                <a:path w="400050" h="421640">
                  <a:moveTo>
                    <a:pt x="232397" y="336232"/>
                  </a:moveTo>
                  <a:lnTo>
                    <a:pt x="225679" y="329425"/>
                  </a:lnTo>
                  <a:lnTo>
                    <a:pt x="174345" y="329425"/>
                  </a:lnTo>
                  <a:lnTo>
                    <a:pt x="167614" y="336232"/>
                  </a:lnTo>
                  <a:lnTo>
                    <a:pt x="167614" y="353047"/>
                  </a:lnTo>
                  <a:lnTo>
                    <a:pt x="174345" y="359867"/>
                  </a:lnTo>
                  <a:lnTo>
                    <a:pt x="217385" y="359867"/>
                  </a:lnTo>
                  <a:lnTo>
                    <a:pt x="225679" y="359867"/>
                  </a:lnTo>
                  <a:lnTo>
                    <a:pt x="232397" y="353047"/>
                  </a:lnTo>
                  <a:lnTo>
                    <a:pt x="232397" y="336232"/>
                  </a:lnTo>
                  <a:close/>
                </a:path>
                <a:path w="400050" h="421640">
                  <a:moveTo>
                    <a:pt x="232397" y="280238"/>
                  </a:moveTo>
                  <a:lnTo>
                    <a:pt x="225679" y="273431"/>
                  </a:lnTo>
                  <a:lnTo>
                    <a:pt x="174345" y="273431"/>
                  </a:lnTo>
                  <a:lnTo>
                    <a:pt x="167614" y="280238"/>
                  </a:lnTo>
                  <a:lnTo>
                    <a:pt x="167614" y="297053"/>
                  </a:lnTo>
                  <a:lnTo>
                    <a:pt x="174345" y="303872"/>
                  </a:lnTo>
                  <a:lnTo>
                    <a:pt x="217385" y="303872"/>
                  </a:lnTo>
                  <a:lnTo>
                    <a:pt x="225679" y="303872"/>
                  </a:lnTo>
                  <a:lnTo>
                    <a:pt x="232397" y="297053"/>
                  </a:lnTo>
                  <a:lnTo>
                    <a:pt x="232397" y="280238"/>
                  </a:lnTo>
                  <a:close/>
                </a:path>
                <a:path w="400050" h="421640">
                  <a:moveTo>
                    <a:pt x="232397" y="226847"/>
                  </a:moveTo>
                  <a:lnTo>
                    <a:pt x="225679" y="220040"/>
                  </a:lnTo>
                  <a:lnTo>
                    <a:pt x="174345" y="220040"/>
                  </a:lnTo>
                  <a:lnTo>
                    <a:pt x="167614" y="226847"/>
                  </a:lnTo>
                  <a:lnTo>
                    <a:pt x="167614" y="243662"/>
                  </a:lnTo>
                  <a:lnTo>
                    <a:pt x="174345" y="250482"/>
                  </a:lnTo>
                  <a:lnTo>
                    <a:pt x="217385" y="250482"/>
                  </a:lnTo>
                  <a:lnTo>
                    <a:pt x="225679" y="250482"/>
                  </a:lnTo>
                  <a:lnTo>
                    <a:pt x="232397" y="243662"/>
                  </a:lnTo>
                  <a:lnTo>
                    <a:pt x="232397" y="226847"/>
                  </a:lnTo>
                  <a:close/>
                </a:path>
                <a:path w="400050" h="421640">
                  <a:moveTo>
                    <a:pt x="314655" y="349618"/>
                  </a:moveTo>
                  <a:lnTo>
                    <a:pt x="313042" y="341528"/>
                  </a:lnTo>
                  <a:lnTo>
                    <a:pt x="308660" y="334937"/>
                  </a:lnTo>
                  <a:lnTo>
                    <a:pt x="302145" y="330479"/>
                  </a:lnTo>
                  <a:lnTo>
                    <a:pt x="294170" y="328853"/>
                  </a:lnTo>
                  <a:lnTo>
                    <a:pt x="273659" y="328853"/>
                  </a:lnTo>
                  <a:lnTo>
                    <a:pt x="265684" y="330479"/>
                  </a:lnTo>
                  <a:lnTo>
                    <a:pt x="259181" y="334937"/>
                  </a:lnTo>
                  <a:lnTo>
                    <a:pt x="254787" y="341541"/>
                  </a:lnTo>
                  <a:lnTo>
                    <a:pt x="253174" y="349618"/>
                  </a:lnTo>
                  <a:lnTo>
                    <a:pt x="253174" y="400380"/>
                  </a:lnTo>
                  <a:lnTo>
                    <a:pt x="254787" y="408470"/>
                  </a:lnTo>
                  <a:lnTo>
                    <a:pt x="259181" y="415061"/>
                  </a:lnTo>
                  <a:lnTo>
                    <a:pt x="265684" y="419519"/>
                  </a:lnTo>
                  <a:lnTo>
                    <a:pt x="273659" y="421144"/>
                  </a:lnTo>
                  <a:lnTo>
                    <a:pt x="294170" y="421144"/>
                  </a:lnTo>
                  <a:lnTo>
                    <a:pt x="302145" y="419519"/>
                  </a:lnTo>
                  <a:lnTo>
                    <a:pt x="308648" y="415061"/>
                  </a:lnTo>
                  <a:lnTo>
                    <a:pt x="313042" y="408470"/>
                  </a:lnTo>
                  <a:lnTo>
                    <a:pt x="314655" y="400380"/>
                  </a:lnTo>
                  <a:lnTo>
                    <a:pt x="314655" y="349618"/>
                  </a:lnTo>
                  <a:close/>
                </a:path>
                <a:path w="400050" h="421640">
                  <a:moveTo>
                    <a:pt x="316306" y="280238"/>
                  </a:moveTo>
                  <a:lnTo>
                    <a:pt x="309587" y="273431"/>
                  </a:lnTo>
                  <a:lnTo>
                    <a:pt x="258254" y="273431"/>
                  </a:lnTo>
                  <a:lnTo>
                    <a:pt x="251523" y="280238"/>
                  </a:lnTo>
                  <a:lnTo>
                    <a:pt x="251523" y="297053"/>
                  </a:lnTo>
                  <a:lnTo>
                    <a:pt x="258254" y="303872"/>
                  </a:lnTo>
                  <a:lnTo>
                    <a:pt x="301294" y="303872"/>
                  </a:lnTo>
                  <a:lnTo>
                    <a:pt x="309587" y="303872"/>
                  </a:lnTo>
                  <a:lnTo>
                    <a:pt x="316306" y="297053"/>
                  </a:lnTo>
                  <a:lnTo>
                    <a:pt x="316306" y="280238"/>
                  </a:lnTo>
                  <a:close/>
                </a:path>
                <a:path w="400050" h="421640">
                  <a:moveTo>
                    <a:pt x="316306" y="226847"/>
                  </a:moveTo>
                  <a:lnTo>
                    <a:pt x="309587" y="220040"/>
                  </a:lnTo>
                  <a:lnTo>
                    <a:pt x="258254" y="220040"/>
                  </a:lnTo>
                  <a:lnTo>
                    <a:pt x="251523" y="226847"/>
                  </a:lnTo>
                  <a:lnTo>
                    <a:pt x="251523" y="243662"/>
                  </a:lnTo>
                  <a:lnTo>
                    <a:pt x="258254" y="250482"/>
                  </a:lnTo>
                  <a:lnTo>
                    <a:pt x="301294" y="250482"/>
                  </a:lnTo>
                  <a:lnTo>
                    <a:pt x="309587" y="250482"/>
                  </a:lnTo>
                  <a:lnTo>
                    <a:pt x="316306" y="243662"/>
                  </a:lnTo>
                  <a:lnTo>
                    <a:pt x="316306" y="226847"/>
                  </a:lnTo>
                  <a:close/>
                </a:path>
                <a:path w="400050" h="421640">
                  <a:moveTo>
                    <a:pt x="400024" y="30441"/>
                  </a:moveTo>
                  <a:lnTo>
                    <a:pt x="397662" y="18592"/>
                  </a:lnTo>
                  <a:lnTo>
                    <a:pt x="391223" y="8915"/>
                  </a:lnTo>
                  <a:lnTo>
                    <a:pt x="381685" y="2387"/>
                  </a:lnTo>
                  <a:lnTo>
                    <a:pt x="370001" y="0"/>
                  </a:lnTo>
                  <a:lnTo>
                    <a:pt x="370001" y="30441"/>
                  </a:lnTo>
                  <a:lnTo>
                    <a:pt x="370001" y="133159"/>
                  </a:lnTo>
                  <a:lnTo>
                    <a:pt x="30022" y="133159"/>
                  </a:lnTo>
                  <a:lnTo>
                    <a:pt x="30022" y="30441"/>
                  </a:lnTo>
                  <a:lnTo>
                    <a:pt x="370001" y="30441"/>
                  </a:lnTo>
                  <a:lnTo>
                    <a:pt x="370001" y="0"/>
                  </a:lnTo>
                  <a:lnTo>
                    <a:pt x="30022" y="0"/>
                  </a:lnTo>
                  <a:lnTo>
                    <a:pt x="18338" y="2387"/>
                  </a:lnTo>
                  <a:lnTo>
                    <a:pt x="8788" y="8915"/>
                  </a:lnTo>
                  <a:lnTo>
                    <a:pt x="2362" y="18592"/>
                  </a:lnTo>
                  <a:lnTo>
                    <a:pt x="0" y="30441"/>
                  </a:lnTo>
                  <a:lnTo>
                    <a:pt x="0" y="133159"/>
                  </a:lnTo>
                  <a:lnTo>
                    <a:pt x="2362" y="145008"/>
                  </a:lnTo>
                  <a:lnTo>
                    <a:pt x="8788" y="154686"/>
                  </a:lnTo>
                  <a:lnTo>
                    <a:pt x="18338" y="161213"/>
                  </a:lnTo>
                  <a:lnTo>
                    <a:pt x="30022" y="163601"/>
                  </a:lnTo>
                  <a:lnTo>
                    <a:pt x="370001" y="163601"/>
                  </a:lnTo>
                  <a:lnTo>
                    <a:pt x="381685" y="161213"/>
                  </a:lnTo>
                  <a:lnTo>
                    <a:pt x="391223" y="154686"/>
                  </a:lnTo>
                  <a:lnTo>
                    <a:pt x="397662" y="145008"/>
                  </a:lnTo>
                  <a:lnTo>
                    <a:pt x="400024" y="133159"/>
                  </a:lnTo>
                  <a:lnTo>
                    <a:pt x="400024" y="304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73388" y="3280770"/>
            <a:ext cx="13034644" cy="11398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1900"/>
              </a:lnSpc>
              <a:spcBef>
                <a:spcPts val="90"/>
              </a:spcBef>
            </a:pPr>
            <a:r>
              <a:rPr dirty="0" sz="1900" spc="160">
                <a:solidFill>
                  <a:srgbClr val="FFFFFF"/>
                </a:solidFill>
                <a:latin typeface="Verdana"/>
                <a:cs typeface="Verdana"/>
              </a:rPr>
              <a:t>Button </a:t>
            </a:r>
            <a:r>
              <a:rPr dirty="0" sz="1900" spc="165">
                <a:solidFill>
                  <a:srgbClr val="FFFFFF"/>
                </a:solidFill>
                <a:latin typeface="Microsoft Sans Serif"/>
                <a:cs typeface="Microsoft Sans Serif"/>
              </a:rPr>
              <a:t>"</a:t>
            </a:r>
            <a:r>
              <a:rPr dirty="0" sz="1900" spc="165">
                <a:solidFill>
                  <a:srgbClr val="FFFFFF"/>
                </a:solidFill>
                <a:latin typeface="Verdana"/>
                <a:cs typeface="Verdana"/>
              </a:rPr>
              <a:t>Apply </a:t>
            </a:r>
            <a:r>
              <a:rPr dirty="0" sz="1900" spc="145">
                <a:solidFill>
                  <a:srgbClr val="FFFFFF"/>
                </a:solidFill>
                <a:latin typeface="Verdana"/>
                <a:cs typeface="Verdana"/>
              </a:rPr>
              <a:t>Job</a:t>
            </a:r>
            <a:r>
              <a:rPr dirty="0" sz="1900" spc="145">
                <a:solidFill>
                  <a:srgbClr val="FFFFFF"/>
                </a:solidFill>
                <a:latin typeface="Microsoft Sans Serif"/>
                <a:cs typeface="Microsoft Sans Serif"/>
              </a:rPr>
              <a:t>" </a:t>
            </a:r>
            <a:r>
              <a:rPr dirty="0" sz="1900" spc="75">
                <a:solidFill>
                  <a:srgbClr val="FFFFFF"/>
                </a:solidFill>
                <a:latin typeface="Verdana"/>
                <a:cs typeface="Verdana"/>
              </a:rPr>
              <a:t>yang </a:t>
            </a:r>
            <a:r>
              <a:rPr dirty="0" sz="1900" spc="70">
                <a:solidFill>
                  <a:srgbClr val="FFFFFF"/>
                </a:solidFill>
                <a:latin typeface="Verdana"/>
                <a:cs typeface="Verdana"/>
              </a:rPr>
              <a:t>ada </a:t>
            </a:r>
            <a:r>
              <a:rPr dirty="0" sz="1900" spc="90">
                <a:solidFill>
                  <a:srgbClr val="FFFFFF"/>
                </a:solidFill>
                <a:latin typeface="Verdana"/>
                <a:cs typeface="Verdana"/>
              </a:rPr>
              <a:t>pada </a:t>
            </a:r>
            <a:r>
              <a:rPr dirty="0" sz="1900" spc="100">
                <a:solidFill>
                  <a:srgbClr val="FFFFFF"/>
                </a:solidFill>
                <a:latin typeface="Verdana"/>
                <a:cs typeface="Verdana"/>
              </a:rPr>
              <a:t>masing</a:t>
            </a:r>
            <a:r>
              <a:rPr dirty="0" sz="2000" spc="10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dirty="0" sz="1900" spc="100">
                <a:solidFill>
                  <a:srgbClr val="FFFFFF"/>
                </a:solidFill>
                <a:latin typeface="Verdana"/>
                <a:cs typeface="Verdana"/>
              </a:rPr>
              <a:t>masing </a:t>
            </a:r>
            <a:r>
              <a:rPr dirty="0" sz="1900" spc="114">
                <a:solidFill>
                  <a:srgbClr val="FFFFFF"/>
                </a:solidFill>
                <a:latin typeface="Verdana"/>
                <a:cs typeface="Verdana"/>
              </a:rPr>
              <a:t>booth </a:t>
            </a:r>
            <a:r>
              <a:rPr dirty="0" sz="1900" spc="80">
                <a:solidFill>
                  <a:srgbClr val="FFFFFF"/>
                </a:solidFill>
                <a:latin typeface="Verdana"/>
                <a:cs typeface="Verdana"/>
              </a:rPr>
              <a:t>memungkinkan </a:t>
            </a:r>
            <a:r>
              <a:rPr dirty="0" sz="1900" spc="70">
                <a:solidFill>
                  <a:srgbClr val="FFFFFF"/>
                </a:solidFill>
                <a:latin typeface="Verdana"/>
                <a:cs typeface="Verdana"/>
              </a:rPr>
              <a:t>pengunjung </a:t>
            </a:r>
            <a:r>
              <a:rPr dirty="0" sz="1900" spc="75">
                <a:solidFill>
                  <a:srgbClr val="FFFFFF"/>
                </a:solidFill>
                <a:latin typeface="Verdana"/>
                <a:cs typeface="Verdana"/>
              </a:rPr>
              <a:t>untuk </a:t>
            </a:r>
            <a:r>
              <a:rPr dirty="0" sz="1900" spc="95">
                <a:solidFill>
                  <a:srgbClr val="FFFFFF"/>
                </a:solidFill>
                <a:latin typeface="Verdana"/>
                <a:cs typeface="Verdana"/>
              </a:rPr>
              <a:t>dapat </a:t>
            </a:r>
            <a:r>
              <a:rPr dirty="0" sz="1900" spc="-6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75">
                <a:solidFill>
                  <a:srgbClr val="FFFFFF"/>
                </a:solidFill>
                <a:latin typeface="Verdana"/>
                <a:cs typeface="Verdana"/>
              </a:rPr>
              <a:t>langsung</a:t>
            </a:r>
            <a:r>
              <a:rPr dirty="0" sz="19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70">
                <a:solidFill>
                  <a:srgbClr val="FFFFFF"/>
                </a:solidFill>
                <a:latin typeface="Verdana"/>
                <a:cs typeface="Verdana"/>
              </a:rPr>
              <a:t>mengirimkan</a:t>
            </a:r>
            <a:r>
              <a:rPr dirty="0" sz="19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90">
                <a:solidFill>
                  <a:srgbClr val="FFFFFF"/>
                </a:solidFill>
                <a:latin typeface="Verdana"/>
                <a:cs typeface="Verdana"/>
              </a:rPr>
              <a:t>lamaran</a:t>
            </a:r>
            <a:r>
              <a:rPr dirty="0" sz="2000" spc="9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dirty="0" sz="1900" spc="90">
                <a:solidFill>
                  <a:srgbClr val="FFFFFF"/>
                </a:solidFill>
                <a:latin typeface="Verdana"/>
                <a:cs typeface="Verdana"/>
              </a:rPr>
              <a:t>CV</a:t>
            </a:r>
            <a:r>
              <a:rPr dirty="0" sz="19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95">
                <a:solidFill>
                  <a:srgbClr val="FFFFFF"/>
                </a:solidFill>
                <a:latin typeface="Verdana"/>
                <a:cs typeface="Verdana"/>
              </a:rPr>
              <a:t>kepada</a:t>
            </a:r>
            <a:r>
              <a:rPr dirty="0" sz="19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75">
                <a:solidFill>
                  <a:srgbClr val="FFFFFF"/>
                </a:solidFill>
                <a:latin typeface="Verdana"/>
                <a:cs typeface="Verdana"/>
              </a:rPr>
              <a:t>perusahaan</a:t>
            </a:r>
            <a:r>
              <a:rPr dirty="0" sz="19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75">
                <a:solidFill>
                  <a:srgbClr val="FFFFFF"/>
                </a:solidFill>
                <a:latin typeface="Verdana"/>
                <a:cs typeface="Verdana"/>
              </a:rPr>
              <a:t>ataupun</a:t>
            </a:r>
            <a:r>
              <a:rPr dirty="0" sz="19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40">
                <a:solidFill>
                  <a:srgbClr val="FFFFFF"/>
                </a:solidFill>
                <a:latin typeface="Verdana"/>
                <a:cs typeface="Verdana"/>
              </a:rPr>
              <a:t>melalui</a:t>
            </a:r>
            <a:r>
              <a:rPr dirty="0" sz="19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95">
                <a:solidFill>
                  <a:srgbClr val="FFFFFF"/>
                </a:solidFill>
                <a:latin typeface="Verdana"/>
                <a:cs typeface="Verdana"/>
              </a:rPr>
              <a:t>redirect</a:t>
            </a:r>
            <a:r>
              <a:rPr dirty="0" sz="19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30">
                <a:solidFill>
                  <a:srgbClr val="FFFFFF"/>
                </a:solidFill>
                <a:latin typeface="Verdana"/>
                <a:cs typeface="Verdana"/>
              </a:rPr>
              <a:t>link</a:t>
            </a:r>
            <a:r>
              <a:rPr dirty="0" sz="19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35">
                <a:solidFill>
                  <a:srgbClr val="FFFFFF"/>
                </a:solidFill>
                <a:latin typeface="Verdana"/>
                <a:cs typeface="Verdana"/>
              </a:rPr>
              <a:t>menuju</a:t>
            </a:r>
            <a:r>
              <a:rPr dirty="0" sz="19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130">
                <a:solidFill>
                  <a:srgbClr val="FFFFFF"/>
                </a:solidFill>
                <a:latin typeface="Verdana"/>
                <a:cs typeface="Verdana"/>
              </a:rPr>
              <a:t>website </a:t>
            </a:r>
            <a:r>
              <a:rPr dirty="0" sz="1900" spc="-6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70">
                <a:solidFill>
                  <a:srgbClr val="FFFFFF"/>
                </a:solidFill>
                <a:latin typeface="Verdana"/>
                <a:cs typeface="Verdana"/>
              </a:rPr>
              <a:t>Jobstreet</a:t>
            </a:r>
            <a:r>
              <a:rPr dirty="0" sz="2000" spc="7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dirty="0" sz="1900" spc="7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dirty="0" sz="2000" spc="7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dirty="0" sz="1900" spc="70">
                <a:solidFill>
                  <a:srgbClr val="FFFFFF"/>
                </a:solidFill>
                <a:latin typeface="Verdana"/>
                <a:cs typeface="Verdana"/>
              </a:rPr>
              <a:t>id</a:t>
            </a:r>
            <a:endParaRPr sz="19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28700" y="1257491"/>
            <a:ext cx="1057275" cy="7411084"/>
            <a:chOff x="1028700" y="1257491"/>
            <a:chExt cx="1057275" cy="7411084"/>
          </a:xfrm>
        </p:grpSpPr>
        <p:sp>
          <p:nvSpPr>
            <p:cNvPr id="5" name="object 5"/>
            <p:cNvSpPr/>
            <p:nvPr/>
          </p:nvSpPr>
          <p:spPr>
            <a:xfrm>
              <a:off x="1028700" y="3382914"/>
              <a:ext cx="1057275" cy="1057275"/>
            </a:xfrm>
            <a:custGeom>
              <a:avLst/>
              <a:gdLst/>
              <a:ahLst/>
              <a:cxnLst/>
              <a:rect l="l" t="t" r="r" b="b"/>
              <a:pathLst>
                <a:path w="1057275" h="1057275">
                  <a:moveTo>
                    <a:pt x="917855" y="1057276"/>
                  </a:moveTo>
                  <a:lnTo>
                    <a:pt x="139421" y="1057276"/>
                  </a:lnTo>
                  <a:lnTo>
                    <a:pt x="95252" y="1050194"/>
                  </a:lnTo>
                  <a:lnTo>
                    <a:pt x="56967" y="1030452"/>
                  </a:lnTo>
                  <a:lnTo>
                    <a:pt x="26824" y="1000309"/>
                  </a:lnTo>
                  <a:lnTo>
                    <a:pt x="7082" y="962024"/>
                  </a:lnTo>
                  <a:lnTo>
                    <a:pt x="0" y="917855"/>
                  </a:lnTo>
                  <a:lnTo>
                    <a:pt x="0" y="139421"/>
                  </a:lnTo>
                  <a:lnTo>
                    <a:pt x="7082" y="95252"/>
                  </a:lnTo>
                  <a:lnTo>
                    <a:pt x="26824" y="56967"/>
                  </a:lnTo>
                  <a:lnTo>
                    <a:pt x="56967" y="26824"/>
                  </a:lnTo>
                  <a:lnTo>
                    <a:pt x="95252" y="7082"/>
                  </a:lnTo>
                  <a:lnTo>
                    <a:pt x="139421" y="0"/>
                  </a:lnTo>
                  <a:lnTo>
                    <a:pt x="917855" y="0"/>
                  </a:lnTo>
                  <a:lnTo>
                    <a:pt x="962024" y="7082"/>
                  </a:lnTo>
                  <a:lnTo>
                    <a:pt x="1000309" y="26824"/>
                  </a:lnTo>
                  <a:lnTo>
                    <a:pt x="1030452" y="56967"/>
                  </a:lnTo>
                  <a:lnTo>
                    <a:pt x="1050194" y="95252"/>
                  </a:lnTo>
                  <a:lnTo>
                    <a:pt x="1057276" y="139421"/>
                  </a:lnTo>
                  <a:lnTo>
                    <a:pt x="1057276" y="917855"/>
                  </a:lnTo>
                  <a:lnTo>
                    <a:pt x="1050194" y="962024"/>
                  </a:lnTo>
                  <a:lnTo>
                    <a:pt x="1030452" y="1000309"/>
                  </a:lnTo>
                  <a:lnTo>
                    <a:pt x="1000309" y="1030452"/>
                  </a:lnTo>
                  <a:lnTo>
                    <a:pt x="962024" y="1050194"/>
                  </a:lnTo>
                  <a:lnTo>
                    <a:pt x="917855" y="1057276"/>
                  </a:lnTo>
                  <a:close/>
                </a:path>
              </a:pathLst>
            </a:custGeom>
            <a:solidFill>
              <a:srgbClr val="37B5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796" y="3979059"/>
              <a:ext cx="248541" cy="15005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19186" y="3965322"/>
              <a:ext cx="276225" cy="177800"/>
            </a:xfrm>
            <a:custGeom>
              <a:avLst/>
              <a:gdLst/>
              <a:ahLst/>
              <a:cxnLst/>
              <a:rect l="l" t="t" r="r" b="b"/>
              <a:pathLst>
                <a:path w="276225" h="177800">
                  <a:moveTo>
                    <a:pt x="248541" y="177529"/>
                  </a:moveTo>
                  <a:lnTo>
                    <a:pt x="27219" y="177529"/>
                  </a:lnTo>
                  <a:lnTo>
                    <a:pt x="16624" y="175370"/>
                  </a:lnTo>
                  <a:lnTo>
                    <a:pt x="7972" y="169482"/>
                  </a:lnTo>
                  <a:lnTo>
                    <a:pt x="2138" y="160749"/>
                  </a:lnTo>
                  <a:lnTo>
                    <a:pt x="0" y="150055"/>
                  </a:lnTo>
                  <a:lnTo>
                    <a:pt x="0" y="27474"/>
                  </a:lnTo>
                  <a:lnTo>
                    <a:pt x="2138" y="16779"/>
                  </a:lnTo>
                  <a:lnTo>
                    <a:pt x="7972" y="8046"/>
                  </a:lnTo>
                  <a:lnTo>
                    <a:pt x="16624" y="2158"/>
                  </a:lnTo>
                  <a:lnTo>
                    <a:pt x="27219" y="0"/>
                  </a:lnTo>
                  <a:lnTo>
                    <a:pt x="248541" y="0"/>
                  </a:lnTo>
                  <a:lnTo>
                    <a:pt x="259136" y="2158"/>
                  </a:lnTo>
                  <a:lnTo>
                    <a:pt x="267788" y="8046"/>
                  </a:lnTo>
                  <a:lnTo>
                    <a:pt x="273622" y="16779"/>
                  </a:lnTo>
                  <a:lnTo>
                    <a:pt x="275761" y="27474"/>
                  </a:lnTo>
                  <a:lnTo>
                    <a:pt x="27219" y="27474"/>
                  </a:lnTo>
                  <a:lnTo>
                    <a:pt x="27219" y="150055"/>
                  </a:lnTo>
                  <a:lnTo>
                    <a:pt x="275761" y="150055"/>
                  </a:lnTo>
                  <a:lnTo>
                    <a:pt x="273622" y="160749"/>
                  </a:lnTo>
                  <a:lnTo>
                    <a:pt x="267788" y="169482"/>
                  </a:lnTo>
                  <a:lnTo>
                    <a:pt x="259136" y="175370"/>
                  </a:lnTo>
                  <a:lnTo>
                    <a:pt x="248541" y="177529"/>
                  </a:lnTo>
                  <a:close/>
                </a:path>
                <a:path w="276225" h="177800">
                  <a:moveTo>
                    <a:pt x="275761" y="150055"/>
                  </a:moveTo>
                  <a:lnTo>
                    <a:pt x="248541" y="150055"/>
                  </a:lnTo>
                  <a:lnTo>
                    <a:pt x="248541" y="27474"/>
                  </a:lnTo>
                  <a:lnTo>
                    <a:pt x="275761" y="27474"/>
                  </a:lnTo>
                  <a:lnTo>
                    <a:pt x="275761" y="1500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316397" y="3663999"/>
              <a:ext cx="478155" cy="360680"/>
            </a:xfrm>
            <a:custGeom>
              <a:avLst/>
              <a:gdLst/>
              <a:ahLst/>
              <a:cxnLst/>
              <a:rect l="l" t="t" r="r" b="b"/>
              <a:pathLst>
                <a:path w="478155" h="360679">
                  <a:moveTo>
                    <a:pt x="471570" y="360474"/>
                  </a:moveTo>
                  <a:lnTo>
                    <a:pt x="13609" y="360474"/>
                  </a:lnTo>
                  <a:lnTo>
                    <a:pt x="6093" y="360474"/>
                  </a:lnTo>
                  <a:lnTo>
                    <a:pt x="0" y="354324"/>
                  </a:lnTo>
                  <a:lnTo>
                    <a:pt x="0" y="6149"/>
                  </a:lnTo>
                  <a:lnTo>
                    <a:pt x="6093" y="0"/>
                  </a:lnTo>
                  <a:lnTo>
                    <a:pt x="471570" y="0"/>
                  </a:lnTo>
                  <a:lnTo>
                    <a:pt x="477663" y="6149"/>
                  </a:lnTo>
                  <a:lnTo>
                    <a:pt x="477663" y="354324"/>
                  </a:lnTo>
                  <a:lnTo>
                    <a:pt x="471570" y="360474"/>
                  </a:lnTo>
                  <a:close/>
                </a:path>
              </a:pathLst>
            </a:custGeom>
            <a:solidFill>
              <a:srgbClr val="37B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302789" y="3650262"/>
              <a:ext cx="505459" cy="387985"/>
            </a:xfrm>
            <a:custGeom>
              <a:avLst/>
              <a:gdLst/>
              <a:ahLst/>
              <a:cxnLst/>
              <a:rect l="l" t="t" r="r" b="b"/>
              <a:pathLst>
                <a:path w="505460" h="387985">
                  <a:moveTo>
                    <a:pt x="477661" y="387949"/>
                  </a:moveTo>
                  <a:lnTo>
                    <a:pt x="27219" y="387949"/>
                  </a:lnTo>
                  <a:lnTo>
                    <a:pt x="16624" y="385790"/>
                  </a:lnTo>
                  <a:lnTo>
                    <a:pt x="7972" y="379902"/>
                  </a:lnTo>
                  <a:lnTo>
                    <a:pt x="2138" y="371169"/>
                  </a:lnTo>
                  <a:lnTo>
                    <a:pt x="0" y="360474"/>
                  </a:lnTo>
                  <a:lnTo>
                    <a:pt x="0" y="27474"/>
                  </a:lnTo>
                  <a:lnTo>
                    <a:pt x="2138" y="16779"/>
                  </a:lnTo>
                  <a:lnTo>
                    <a:pt x="7972" y="8046"/>
                  </a:lnTo>
                  <a:lnTo>
                    <a:pt x="16624" y="2158"/>
                  </a:lnTo>
                  <a:lnTo>
                    <a:pt x="27219" y="0"/>
                  </a:lnTo>
                  <a:lnTo>
                    <a:pt x="477661" y="0"/>
                  </a:lnTo>
                  <a:lnTo>
                    <a:pt x="488256" y="2158"/>
                  </a:lnTo>
                  <a:lnTo>
                    <a:pt x="496908" y="8046"/>
                  </a:lnTo>
                  <a:lnTo>
                    <a:pt x="502742" y="16779"/>
                  </a:lnTo>
                  <a:lnTo>
                    <a:pt x="504881" y="27474"/>
                  </a:lnTo>
                  <a:lnTo>
                    <a:pt x="27219" y="27474"/>
                  </a:lnTo>
                  <a:lnTo>
                    <a:pt x="27219" y="360474"/>
                  </a:lnTo>
                  <a:lnTo>
                    <a:pt x="504881" y="360474"/>
                  </a:lnTo>
                  <a:lnTo>
                    <a:pt x="502742" y="371169"/>
                  </a:lnTo>
                  <a:lnTo>
                    <a:pt x="496909" y="379902"/>
                  </a:lnTo>
                  <a:lnTo>
                    <a:pt x="488257" y="385790"/>
                  </a:lnTo>
                  <a:lnTo>
                    <a:pt x="477661" y="387949"/>
                  </a:lnTo>
                  <a:close/>
                </a:path>
                <a:path w="505460" h="387985">
                  <a:moveTo>
                    <a:pt x="504881" y="360474"/>
                  </a:moveTo>
                  <a:lnTo>
                    <a:pt x="477661" y="360474"/>
                  </a:lnTo>
                  <a:lnTo>
                    <a:pt x="477661" y="27474"/>
                  </a:lnTo>
                  <a:lnTo>
                    <a:pt x="504881" y="27474"/>
                  </a:lnTo>
                  <a:lnTo>
                    <a:pt x="504881" y="3604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68529" y="3715040"/>
              <a:ext cx="374015" cy="258445"/>
            </a:xfrm>
            <a:custGeom>
              <a:avLst/>
              <a:gdLst/>
              <a:ahLst/>
              <a:cxnLst/>
              <a:rect l="l" t="t" r="r" b="b"/>
              <a:pathLst>
                <a:path w="374014" h="258445">
                  <a:moveTo>
                    <a:pt x="367308" y="258393"/>
                  </a:moveTo>
                  <a:lnTo>
                    <a:pt x="13609" y="258393"/>
                  </a:lnTo>
                  <a:lnTo>
                    <a:pt x="6093" y="258393"/>
                  </a:lnTo>
                  <a:lnTo>
                    <a:pt x="0" y="252243"/>
                  </a:lnTo>
                  <a:lnTo>
                    <a:pt x="0" y="6149"/>
                  </a:lnTo>
                  <a:lnTo>
                    <a:pt x="6093" y="0"/>
                  </a:lnTo>
                  <a:lnTo>
                    <a:pt x="367308" y="0"/>
                  </a:lnTo>
                  <a:lnTo>
                    <a:pt x="373401" y="6149"/>
                  </a:lnTo>
                  <a:lnTo>
                    <a:pt x="373401" y="252243"/>
                  </a:lnTo>
                  <a:lnTo>
                    <a:pt x="367308" y="258393"/>
                  </a:lnTo>
                  <a:close/>
                </a:path>
              </a:pathLst>
            </a:custGeom>
            <a:solidFill>
              <a:srgbClr val="37B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354917" y="3701305"/>
              <a:ext cx="400685" cy="286385"/>
            </a:xfrm>
            <a:custGeom>
              <a:avLst/>
              <a:gdLst/>
              <a:ahLst/>
              <a:cxnLst/>
              <a:rect l="l" t="t" r="r" b="b"/>
              <a:pathLst>
                <a:path w="400685" h="286385">
                  <a:moveTo>
                    <a:pt x="373403" y="285867"/>
                  </a:moveTo>
                  <a:lnTo>
                    <a:pt x="27219" y="285867"/>
                  </a:lnTo>
                  <a:lnTo>
                    <a:pt x="16624" y="283708"/>
                  </a:lnTo>
                  <a:lnTo>
                    <a:pt x="7972" y="277821"/>
                  </a:lnTo>
                  <a:lnTo>
                    <a:pt x="2138" y="269088"/>
                  </a:lnTo>
                  <a:lnTo>
                    <a:pt x="0" y="258393"/>
                  </a:lnTo>
                  <a:lnTo>
                    <a:pt x="0" y="27474"/>
                  </a:lnTo>
                  <a:lnTo>
                    <a:pt x="2138" y="16779"/>
                  </a:lnTo>
                  <a:lnTo>
                    <a:pt x="7972" y="8046"/>
                  </a:lnTo>
                  <a:lnTo>
                    <a:pt x="16624" y="2158"/>
                  </a:lnTo>
                  <a:lnTo>
                    <a:pt x="27219" y="0"/>
                  </a:lnTo>
                  <a:lnTo>
                    <a:pt x="373403" y="0"/>
                  </a:lnTo>
                  <a:lnTo>
                    <a:pt x="383998" y="2158"/>
                  </a:lnTo>
                  <a:lnTo>
                    <a:pt x="392650" y="8046"/>
                  </a:lnTo>
                  <a:lnTo>
                    <a:pt x="398484" y="16779"/>
                  </a:lnTo>
                  <a:lnTo>
                    <a:pt x="400623" y="27474"/>
                  </a:lnTo>
                  <a:lnTo>
                    <a:pt x="27219" y="27474"/>
                  </a:lnTo>
                  <a:lnTo>
                    <a:pt x="27219" y="258393"/>
                  </a:lnTo>
                  <a:lnTo>
                    <a:pt x="400623" y="258393"/>
                  </a:lnTo>
                  <a:lnTo>
                    <a:pt x="398484" y="269088"/>
                  </a:lnTo>
                  <a:lnTo>
                    <a:pt x="392650" y="277821"/>
                  </a:lnTo>
                  <a:lnTo>
                    <a:pt x="383998" y="283708"/>
                  </a:lnTo>
                  <a:lnTo>
                    <a:pt x="373403" y="285867"/>
                  </a:lnTo>
                  <a:close/>
                </a:path>
                <a:path w="400685" h="286385">
                  <a:moveTo>
                    <a:pt x="400623" y="258393"/>
                  </a:moveTo>
                  <a:lnTo>
                    <a:pt x="373403" y="258393"/>
                  </a:lnTo>
                  <a:lnTo>
                    <a:pt x="373403" y="27474"/>
                  </a:lnTo>
                  <a:lnTo>
                    <a:pt x="400623" y="27474"/>
                  </a:lnTo>
                  <a:lnTo>
                    <a:pt x="400623" y="2583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368529" y="4093831"/>
              <a:ext cx="385445" cy="66040"/>
            </a:xfrm>
            <a:custGeom>
              <a:avLst/>
              <a:gdLst/>
              <a:ahLst/>
              <a:cxnLst/>
              <a:rect l="l" t="t" r="r" b="b"/>
              <a:pathLst>
                <a:path w="385444" h="66039">
                  <a:moveTo>
                    <a:pt x="352376" y="65838"/>
                  </a:moveTo>
                  <a:lnTo>
                    <a:pt x="32613" y="65838"/>
                  </a:lnTo>
                  <a:lnTo>
                    <a:pt x="19930" y="63247"/>
                  </a:lnTo>
                  <a:lnTo>
                    <a:pt x="9562" y="56186"/>
                  </a:lnTo>
                  <a:lnTo>
                    <a:pt x="2566" y="45721"/>
                  </a:lnTo>
                  <a:lnTo>
                    <a:pt x="0" y="32920"/>
                  </a:lnTo>
                  <a:lnTo>
                    <a:pt x="2566" y="20118"/>
                  </a:lnTo>
                  <a:lnTo>
                    <a:pt x="9562" y="9653"/>
                  </a:lnTo>
                  <a:lnTo>
                    <a:pt x="19930" y="2591"/>
                  </a:lnTo>
                  <a:lnTo>
                    <a:pt x="32613" y="0"/>
                  </a:lnTo>
                  <a:lnTo>
                    <a:pt x="352376" y="0"/>
                  </a:lnTo>
                  <a:lnTo>
                    <a:pt x="365060" y="2591"/>
                  </a:lnTo>
                  <a:lnTo>
                    <a:pt x="375428" y="9653"/>
                  </a:lnTo>
                  <a:lnTo>
                    <a:pt x="382425" y="20118"/>
                  </a:lnTo>
                  <a:lnTo>
                    <a:pt x="384992" y="32920"/>
                  </a:lnTo>
                  <a:lnTo>
                    <a:pt x="382425" y="45721"/>
                  </a:lnTo>
                  <a:lnTo>
                    <a:pt x="375428" y="56186"/>
                  </a:lnTo>
                  <a:lnTo>
                    <a:pt x="365060" y="63247"/>
                  </a:lnTo>
                  <a:lnTo>
                    <a:pt x="352376" y="65838"/>
                  </a:lnTo>
                  <a:close/>
                </a:path>
              </a:pathLst>
            </a:custGeom>
            <a:solidFill>
              <a:srgbClr val="37B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354917" y="4080094"/>
              <a:ext cx="412750" cy="93345"/>
            </a:xfrm>
            <a:custGeom>
              <a:avLst/>
              <a:gdLst/>
              <a:ahLst/>
              <a:cxnLst/>
              <a:rect l="l" t="t" r="r" b="b"/>
              <a:pathLst>
                <a:path w="412750" h="93345">
                  <a:moveTo>
                    <a:pt x="365988" y="93312"/>
                  </a:moveTo>
                  <a:lnTo>
                    <a:pt x="46225" y="93312"/>
                  </a:lnTo>
                  <a:lnTo>
                    <a:pt x="28249" y="89640"/>
                  </a:lnTo>
                  <a:lnTo>
                    <a:pt x="13553" y="79632"/>
                  </a:lnTo>
                  <a:lnTo>
                    <a:pt x="3638" y="64800"/>
                  </a:lnTo>
                  <a:lnTo>
                    <a:pt x="0" y="46657"/>
                  </a:lnTo>
                  <a:lnTo>
                    <a:pt x="3638" y="28513"/>
                  </a:lnTo>
                  <a:lnTo>
                    <a:pt x="13554" y="13681"/>
                  </a:lnTo>
                  <a:lnTo>
                    <a:pt x="28250" y="3672"/>
                  </a:lnTo>
                  <a:lnTo>
                    <a:pt x="46225" y="0"/>
                  </a:lnTo>
                  <a:lnTo>
                    <a:pt x="365988" y="0"/>
                  </a:lnTo>
                  <a:lnTo>
                    <a:pt x="383964" y="3672"/>
                  </a:lnTo>
                  <a:lnTo>
                    <a:pt x="398659" y="13681"/>
                  </a:lnTo>
                  <a:lnTo>
                    <a:pt x="407881" y="27474"/>
                  </a:lnTo>
                  <a:lnTo>
                    <a:pt x="46225" y="27474"/>
                  </a:lnTo>
                  <a:lnTo>
                    <a:pt x="38827" y="28981"/>
                  </a:lnTo>
                  <a:lnTo>
                    <a:pt x="32786" y="33092"/>
                  </a:lnTo>
                  <a:lnTo>
                    <a:pt x="28713" y="39190"/>
                  </a:lnTo>
                  <a:lnTo>
                    <a:pt x="27219" y="46657"/>
                  </a:lnTo>
                  <a:lnTo>
                    <a:pt x="28714" y="54123"/>
                  </a:lnTo>
                  <a:lnTo>
                    <a:pt x="32788" y="60220"/>
                  </a:lnTo>
                  <a:lnTo>
                    <a:pt x="38830" y="64331"/>
                  </a:lnTo>
                  <a:lnTo>
                    <a:pt x="46225" y="65838"/>
                  </a:lnTo>
                  <a:lnTo>
                    <a:pt x="407882" y="65838"/>
                  </a:lnTo>
                  <a:lnTo>
                    <a:pt x="398659" y="79632"/>
                  </a:lnTo>
                  <a:lnTo>
                    <a:pt x="383964" y="89640"/>
                  </a:lnTo>
                  <a:lnTo>
                    <a:pt x="365988" y="93312"/>
                  </a:lnTo>
                  <a:close/>
                </a:path>
                <a:path w="412750" h="93345">
                  <a:moveTo>
                    <a:pt x="407882" y="65838"/>
                  </a:moveTo>
                  <a:lnTo>
                    <a:pt x="365988" y="65838"/>
                  </a:lnTo>
                  <a:lnTo>
                    <a:pt x="373388" y="64330"/>
                  </a:lnTo>
                  <a:lnTo>
                    <a:pt x="379429" y="60220"/>
                  </a:lnTo>
                  <a:lnTo>
                    <a:pt x="383501" y="54123"/>
                  </a:lnTo>
                  <a:lnTo>
                    <a:pt x="384994" y="46657"/>
                  </a:lnTo>
                  <a:lnTo>
                    <a:pt x="383501" y="39190"/>
                  </a:lnTo>
                  <a:lnTo>
                    <a:pt x="379427" y="33092"/>
                  </a:lnTo>
                  <a:lnTo>
                    <a:pt x="373386" y="28981"/>
                  </a:lnTo>
                  <a:lnTo>
                    <a:pt x="365988" y="27474"/>
                  </a:lnTo>
                  <a:lnTo>
                    <a:pt x="407881" y="27474"/>
                  </a:lnTo>
                  <a:lnTo>
                    <a:pt x="408576" y="28513"/>
                  </a:lnTo>
                  <a:lnTo>
                    <a:pt x="412214" y="46657"/>
                  </a:lnTo>
                  <a:lnTo>
                    <a:pt x="408576" y="64800"/>
                  </a:lnTo>
                  <a:lnTo>
                    <a:pt x="407882" y="658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28700" y="5561291"/>
              <a:ext cx="1057275" cy="1057275"/>
            </a:xfrm>
            <a:custGeom>
              <a:avLst/>
              <a:gdLst/>
              <a:ahLst/>
              <a:cxnLst/>
              <a:rect l="l" t="t" r="r" b="b"/>
              <a:pathLst>
                <a:path w="1057275" h="1057275">
                  <a:moveTo>
                    <a:pt x="1057275" y="139420"/>
                  </a:moveTo>
                  <a:lnTo>
                    <a:pt x="1050188" y="95250"/>
                  </a:lnTo>
                  <a:lnTo>
                    <a:pt x="1030439" y="56972"/>
                  </a:lnTo>
                  <a:lnTo>
                    <a:pt x="1000302" y="26822"/>
                  </a:lnTo>
                  <a:lnTo>
                    <a:pt x="962012" y="7086"/>
                  </a:lnTo>
                  <a:lnTo>
                    <a:pt x="917854" y="0"/>
                  </a:lnTo>
                  <a:lnTo>
                    <a:pt x="139420" y="0"/>
                  </a:lnTo>
                  <a:lnTo>
                    <a:pt x="95250" y="7086"/>
                  </a:lnTo>
                  <a:lnTo>
                    <a:pt x="56959" y="26822"/>
                  </a:lnTo>
                  <a:lnTo>
                    <a:pt x="26822" y="56972"/>
                  </a:lnTo>
                  <a:lnTo>
                    <a:pt x="7073" y="95250"/>
                  </a:lnTo>
                  <a:lnTo>
                    <a:pt x="0" y="139420"/>
                  </a:lnTo>
                  <a:lnTo>
                    <a:pt x="0" y="917854"/>
                  </a:lnTo>
                  <a:lnTo>
                    <a:pt x="7073" y="962025"/>
                  </a:lnTo>
                  <a:lnTo>
                    <a:pt x="26822" y="1000315"/>
                  </a:lnTo>
                  <a:lnTo>
                    <a:pt x="56959" y="1030452"/>
                  </a:lnTo>
                  <a:lnTo>
                    <a:pt x="95250" y="1050201"/>
                  </a:lnTo>
                  <a:lnTo>
                    <a:pt x="139420" y="1057275"/>
                  </a:lnTo>
                  <a:lnTo>
                    <a:pt x="917854" y="1057275"/>
                  </a:lnTo>
                  <a:lnTo>
                    <a:pt x="962012" y="1050201"/>
                  </a:lnTo>
                  <a:lnTo>
                    <a:pt x="1000302" y="1030452"/>
                  </a:lnTo>
                  <a:lnTo>
                    <a:pt x="1030439" y="1000315"/>
                  </a:lnTo>
                  <a:lnTo>
                    <a:pt x="1050188" y="962025"/>
                  </a:lnTo>
                  <a:lnTo>
                    <a:pt x="1057275" y="917854"/>
                  </a:lnTo>
                  <a:lnTo>
                    <a:pt x="1057275" y="139420"/>
                  </a:lnTo>
                  <a:close/>
                </a:path>
              </a:pathLst>
            </a:custGeom>
            <a:solidFill>
              <a:srgbClr val="37B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366283" y="5829232"/>
              <a:ext cx="377825" cy="381635"/>
            </a:xfrm>
            <a:custGeom>
              <a:avLst/>
              <a:gdLst/>
              <a:ahLst/>
              <a:cxnLst/>
              <a:rect l="l" t="t" r="r" b="b"/>
              <a:pathLst>
                <a:path w="377825" h="381635">
                  <a:moveTo>
                    <a:pt x="188667" y="381130"/>
                  </a:moveTo>
                  <a:lnTo>
                    <a:pt x="138569" y="374311"/>
                  </a:lnTo>
                  <a:lnTo>
                    <a:pt x="93517" y="355074"/>
                  </a:lnTo>
                  <a:lnTo>
                    <a:pt x="55322" y="325251"/>
                  </a:lnTo>
                  <a:lnTo>
                    <a:pt x="25795" y="286671"/>
                  </a:lnTo>
                  <a:lnTo>
                    <a:pt x="6750" y="241166"/>
                  </a:lnTo>
                  <a:lnTo>
                    <a:pt x="0" y="190565"/>
                  </a:lnTo>
                  <a:lnTo>
                    <a:pt x="6750" y="139964"/>
                  </a:lnTo>
                  <a:lnTo>
                    <a:pt x="25795" y="94458"/>
                  </a:lnTo>
                  <a:lnTo>
                    <a:pt x="55322" y="55878"/>
                  </a:lnTo>
                  <a:lnTo>
                    <a:pt x="93517" y="26055"/>
                  </a:lnTo>
                  <a:lnTo>
                    <a:pt x="138569" y="6818"/>
                  </a:lnTo>
                  <a:lnTo>
                    <a:pt x="188667" y="0"/>
                  </a:lnTo>
                  <a:lnTo>
                    <a:pt x="238764" y="6818"/>
                  </a:lnTo>
                  <a:lnTo>
                    <a:pt x="283816" y="26055"/>
                  </a:lnTo>
                  <a:lnTo>
                    <a:pt x="285959" y="27728"/>
                  </a:lnTo>
                  <a:lnTo>
                    <a:pt x="188667" y="27728"/>
                  </a:lnTo>
                  <a:lnTo>
                    <a:pt x="145809" y="33545"/>
                  </a:lnTo>
                  <a:lnTo>
                    <a:pt x="107298" y="49960"/>
                  </a:lnTo>
                  <a:lnTo>
                    <a:pt x="74670" y="75422"/>
                  </a:lnTo>
                  <a:lnTo>
                    <a:pt x="49462" y="108378"/>
                  </a:lnTo>
                  <a:lnTo>
                    <a:pt x="33211" y="147277"/>
                  </a:lnTo>
                  <a:lnTo>
                    <a:pt x="27452" y="190565"/>
                  </a:lnTo>
                  <a:lnTo>
                    <a:pt x="33211" y="233853"/>
                  </a:lnTo>
                  <a:lnTo>
                    <a:pt x="49463" y="272751"/>
                  </a:lnTo>
                  <a:lnTo>
                    <a:pt x="74671" y="305707"/>
                  </a:lnTo>
                  <a:lnTo>
                    <a:pt x="107299" y="331169"/>
                  </a:lnTo>
                  <a:lnTo>
                    <a:pt x="145810" y="347584"/>
                  </a:lnTo>
                  <a:lnTo>
                    <a:pt x="188667" y="353401"/>
                  </a:lnTo>
                  <a:lnTo>
                    <a:pt x="285959" y="353401"/>
                  </a:lnTo>
                  <a:lnTo>
                    <a:pt x="283816" y="355074"/>
                  </a:lnTo>
                  <a:lnTo>
                    <a:pt x="238764" y="374311"/>
                  </a:lnTo>
                  <a:lnTo>
                    <a:pt x="188667" y="381130"/>
                  </a:lnTo>
                  <a:close/>
                </a:path>
                <a:path w="377825" h="381635">
                  <a:moveTo>
                    <a:pt x="285959" y="353401"/>
                  </a:moveTo>
                  <a:lnTo>
                    <a:pt x="188667" y="353401"/>
                  </a:lnTo>
                  <a:lnTo>
                    <a:pt x="231523" y="347584"/>
                  </a:lnTo>
                  <a:lnTo>
                    <a:pt x="270034" y="331169"/>
                  </a:lnTo>
                  <a:lnTo>
                    <a:pt x="302662" y="305707"/>
                  </a:lnTo>
                  <a:lnTo>
                    <a:pt x="327870" y="272751"/>
                  </a:lnTo>
                  <a:lnTo>
                    <a:pt x="344122" y="233853"/>
                  </a:lnTo>
                  <a:lnTo>
                    <a:pt x="349881" y="190565"/>
                  </a:lnTo>
                  <a:lnTo>
                    <a:pt x="344122" y="147277"/>
                  </a:lnTo>
                  <a:lnTo>
                    <a:pt x="327871" y="108378"/>
                  </a:lnTo>
                  <a:lnTo>
                    <a:pt x="302663" y="75422"/>
                  </a:lnTo>
                  <a:lnTo>
                    <a:pt x="270035" y="49960"/>
                  </a:lnTo>
                  <a:lnTo>
                    <a:pt x="231524" y="33545"/>
                  </a:lnTo>
                  <a:lnTo>
                    <a:pt x="188667" y="27728"/>
                  </a:lnTo>
                  <a:lnTo>
                    <a:pt x="285959" y="27728"/>
                  </a:lnTo>
                  <a:lnTo>
                    <a:pt x="322012" y="55878"/>
                  </a:lnTo>
                  <a:lnTo>
                    <a:pt x="351538" y="94458"/>
                  </a:lnTo>
                  <a:lnTo>
                    <a:pt x="370583" y="139964"/>
                  </a:lnTo>
                  <a:lnTo>
                    <a:pt x="377334" y="190565"/>
                  </a:lnTo>
                  <a:lnTo>
                    <a:pt x="370583" y="241166"/>
                  </a:lnTo>
                  <a:lnTo>
                    <a:pt x="351538" y="286671"/>
                  </a:lnTo>
                  <a:lnTo>
                    <a:pt x="322012" y="325251"/>
                  </a:lnTo>
                  <a:lnTo>
                    <a:pt x="285959" y="3534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1154" y="6013955"/>
              <a:ext cx="167593" cy="36653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28700" y="1257502"/>
              <a:ext cx="1057275" cy="1057275"/>
            </a:xfrm>
            <a:custGeom>
              <a:avLst/>
              <a:gdLst/>
              <a:ahLst/>
              <a:cxnLst/>
              <a:rect l="l" t="t" r="r" b="b"/>
              <a:pathLst>
                <a:path w="1057275" h="1057275">
                  <a:moveTo>
                    <a:pt x="1057275" y="139420"/>
                  </a:moveTo>
                  <a:lnTo>
                    <a:pt x="1050188" y="95250"/>
                  </a:lnTo>
                  <a:lnTo>
                    <a:pt x="1030439" y="56959"/>
                  </a:lnTo>
                  <a:lnTo>
                    <a:pt x="1000302" y="26822"/>
                  </a:lnTo>
                  <a:lnTo>
                    <a:pt x="962012" y="7073"/>
                  </a:lnTo>
                  <a:lnTo>
                    <a:pt x="917854" y="0"/>
                  </a:lnTo>
                  <a:lnTo>
                    <a:pt x="139420" y="0"/>
                  </a:lnTo>
                  <a:lnTo>
                    <a:pt x="95250" y="7073"/>
                  </a:lnTo>
                  <a:lnTo>
                    <a:pt x="56959" y="26822"/>
                  </a:lnTo>
                  <a:lnTo>
                    <a:pt x="26822" y="56959"/>
                  </a:lnTo>
                  <a:lnTo>
                    <a:pt x="7073" y="95250"/>
                  </a:lnTo>
                  <a:lnTo>
                    <a:pt x="0" y="139420"/>
                  </a:lnTo>
                  <a:lnTo>
                    <a:pt x="0" y="917854"/>
                  </a:lnTo>
                  <a:lnTo>
                    <a:pt x="7073" y="962025"/>
                  </a:lnTo>
                  <a:lnTo>
                    <a:pt x="26822" y="1000302"/>
                  </a:lnTo>
                  <a:lnTo>
                    <a:pt x="56959" y="1030452"/>
                  </a:lnTo>
                  <a:lnTo>
                    <a:pt x="95250" y="1050188"/>
                  </a:lnTo>
                  <a:lnTo>
                    <a:pt x="139420" y="1057275"/>
                  </a:lnTo>
                  <a:lnTo>
                    <a:pt x="917854" y="1057275"/>
                  </a:lnTo>
                  <a:lnTo>
                    <a:pt x="962012" y="1050188"/>
                  </a:lnTo>
                  <a:lnTo>
                    <a:pt x="1000302" y="1030452"/>
                  </a:lnTo>
                  <a:lnTo>
                    <a:pt x="1030439" y="1000302"/>
                  </a:lnTo>
                  <a:lnTo>
                    <a:pt x="1050188" y="962025"/>
                  </a:lnTo>
                  <a:lnTo>
                    <a:pt x="1057275" y="917854"/>
                  </a:lnTo>
                  <a:lnTo>
                    <a:pt x="1057275" y="139420"/>
                  </a:lnTo>
                  <a:close/>
                </a:path>
              </a:pathLst>
            </a:custGeom>
            <a:solidFill>
              <a:srgbClr val="37B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354332" y="1495722"/>
              <a:ext cx="400050" cy="581660"/>
            </a:xfrm>
            <a:custGeom>
              <a:avLst/>
              <a:gdLst/>
              <a:ahLst/>
              <a:cxnLst/>
              <a:rect l="l" t="t" r="r" b="b"/>
              <a:pathLst>
                <a:path w="400050" h="581660">
                  <a:moveTo>
                    <a:pt x="370000" y="581090"/>
                  </a:moveTo>
                  <a:lnTo>
                    <a:pt x="30020" y="581090"/>
                  </a:lnTo>
                  <a:lnTo>
                    <a:pt x="18334" y="578697"/>
                  </a:lnTo>
                  <a:lnTo>
                    <a:pt x="8792" y="572173"/>
                  </a:lnTo>
                  <a:lnTo>
                    <a:pt x="2359" y="562496"/>
                  </a:lnTo>
                  <a:lnTo>
                    <a:pt x="0" y="550645"/>
                  </a:lnTo>
                  <a:lnTo>
                    <a:pt x="0" y="30444"/>
                  </a:lnTo>
                  <a:lnTo>
                    <a:pt x="2359" y="18593"/>
                  </a:lnTo>
                  <a:lnTo>
                    <a:pt x="8792" y="8916"/>
                  </a:lnTo>
                  <a:lnTo>
                    <a:pt x="18334" y="2392"/>
                  </a:lnTo>
                  <a:lnTo>
                    <a:pt x="30020" y="0"/>
                  </a:lnTo>
                  <a:lnTo>
                    <a:pt x="369997" y="0"/>
                  </a:lnTo>
                  <a:lnTo>
                    <a:pt x="381683" y="2392"/>
                  </a:lnTo>
                  <a:lnTo>
                    <a:pt x="391226" y="8916"/>
                  </a:lnTo>
                  <a:lnTo>
                    <a:pt x="397660" y="18593"/>
                  </a:lnTo>
                  <a:lnTo>
                    <a:pt x="400020" y="30444"/>
                  </a:lnTo>
                  <a:lnTo>
                    <a:pt x="30020" y="30444"/>
                  </a:lnTo>
                  <a:lnTo>
                    <a:pt x="30020" y="550645"/>
                  </a:lnTo>
                  <a:lnTo>
                    <a:pt x="400020" y="550645"/>
                  </a:lnTo>
                  <a:lnTo>
                    <a:pt x="397661" y="562496"/>
                  </a:lnTo>
                  <a:lnTo>
                    <a:pt x="391228" y="572173"/>
                  </a:lnTo>
                  <a:lnTo>
                    <a:pt x="381685" y="578697"/>
                  </a:lnTo>
                  <a:lnTo>
                    <a:pt x="370000" y="581090"/>
                  </a:lnTo>
                  <a:close/>
                </a:path>
                <a:path w="400050" h="581660">
                  <a:moveTo>
                    <a:pt x="400020" y="550645"/>
                  </a:moveTo>
                  <a:lnTo>
                    <a:pt x="369997" y="550645"/>
                  </a:lnTo>
                  <a:lnTo>
                    <a:pt x="369997" y="30444"/>
                  </a:lnTo>
                  <a:lnTo>
                    <a:pt x="400020" y="30444"/>
                  </a:lnTo>
                  <a:lnTo>
                    <a:pt x="400020" y="5506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369342" y="1585576"/>
              <a:ext cx="370205" cy="133350"/>
            </a:xfrm>
            <a:custGeom>
              <a:avLst/>
              <a:gdLst/>
              <a:ahLst/>
              <a:cxnLst/>
              <a:rect l="l" t="t" r="r" b="b"/>
              <a:pathLst>
                <a:path w="370205" h="133350">
                  <a:moveTo>
                    <a:pt x="363280" y="133157"/>
                  </a:moveTo>
                  <a:lnTo>
                    <a:pt x="15010" y="133157"/>
                  </a:lnTo>
                  <a:lnTo>
                    <a:pt x="6719" y="133157"/>
                  </a:lnTo>
                  <a:lnTo>
                    <a:pt x="0" y="126343"/>
                  </a:lnTo>
                  <a:lnTo>
                    <a:pt x="0" y="6814"/>
                  </a:lnTo>
                  <a:lnTo>
                    <a:pt x="6719" y="0"/>
                  </a:lnTo>
                  <a:lnTo>
                    <a:pt x="363280" y="0"/>
                  </a:lnTo>
                  <a:lnTo>
                    <a:pt x="370000" y="6814"/>
                  </a:lnTo>
                  <a:lnTo>
                    <a:pt x="370000" y="126343"/>
                  </a:lnTo>
                  <a:lnTo>
                    <a:pt x="363280" y="133157"/>
                  </a:lnTo>
                  <a:close/>
                </a:path>
              </a:pathLst>
            </a:custGeom>
            <a:solidFill>
              <a:srgbClr val="37B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354328" y="1570354"/>
              <a:ext cx="400050" cy="421640"/>
            </a:xfrm>
            <a:custGeom>
              <a:avLst/>
              <a:gdLst/>
              <a:ahLst/>
              <a:cxnLst/>
              <a:rect l="l" t="t" r="r" b="b"/>
              <a:pathLst>
                <a:path w="400050" h="421639">
                  <a:moveTo>
                    <a:pt x="148488" y="392239"/>
                  </a:moveTo>
                  <a:lnTo>
                    <a:pt x="141770" y="385419"/>
                  </a:lnTo>
                  <a:lnTo>
                    <a:pt x="90436" y="385419"/>
                  </a:lnTo>
                  <a:lnTo>
                    <a:pt x="83718" y="392239"/>
                  </a:lnTo>
                  <a:lnTo>
                    <a:pt x="83718" y="409054"/>
                  </a:lnTo>
                  <a:lnTo>
                    <a:pt x="90436" y="415874"/>
                  </a:lnTo>
                  <a:lnTo>
                    <a:pt x="133477" y="415874"/>
                  </a:lnTo>
                  <a:lnTo>
                    <a:pt x="141770" y="415874"/>
                  </a:lnTo>
                  <a:lnTo>
                    <a:pt x="148488" y="409054"/>
                  </a:lnTo>
                  <a:lnTo>
                    <a:pt x="148488" y="392239"/>
                  </a:lnTo>
                  <a:close/>
                </a:path>
                <a:path w="400050" h="421639">
                  <a:moveTo>
                    <a:pt x="148488" y="336245"/>
                  </a:moveTo>
                  <a:lnTo>
                    <a:pt x="141770" y="329425"/>
                  </a:lnTo>
                  <a:lnTo>
                    <a:pt x="90436" y="329425"/>
                  </a:lnTo>
                  <a:lnTo>
                    <a:pt x="83718" y="336245"/>
                  </a:lnTo>
                  <a:lnTo>
                    <a:pt x="83718" y="353060"/>
                  </a:lnTo>
                  <a:lnTo>
                    <a:pt x="90436" y="359879"/>
                  </a:lnTo>
                  <a:lnTo>
                    <a:pt x="133477" y="359879"/>
                  </a:lnTo>
                  <a:lnTo>
                    <a:pt x="141770" y="359879"/>
                  </a:lnTo>
                  <a:lnTo>
                    <a:pt x="148488" y="353060"/>
                  </a:lnTo>
                  <a:lnTo>
                    <a:pt x="148488" y="336245"/>
                  </a:lnTo>
                  <a:close/>
                </a:path>
                <a:path w="400050" h="421639">
                  <a:moveTo>
                    <a:pt x="148488" y="280250"/>
                  </a:moveTo>
                  <a:lnTo>
                    <a:pt x="141770" y="273431"/>
                  </a:lnTo>
                  <a:lnTo>
                    <a:pt x="90436" y="273431"/>
                  </a:lnTo>
                  <a:lnTo>
                    <a:pt x="83718" y="280250"/>
                  </a:lnTo>
                  <a:lnTo>
                    <a:pt x="83718" y="297065"/>
                  </a:lnTo>
                  <a:lnTo>
                    <a:pt x="90436" y="303872"/>
                  </a:lnTo>
                  <a:lnTo>
                    <a:pt x="133477" y="303872"/>
                  </a:lnTo>
                  <a:lnTo>
                    <a:pt x="141770" y="303872"/>
                  </a:lnTo>
                  <a:lnTo>
                    <a:pt x="148488" y="297065"/>
                  </a:lnTo>
                  <a:lnTo>
                    <a:pt x="148488" y="280250"/>
                  </a:lnTo>
                  <a:close/>
                </a:path>
                <a:path w="400050" h="421639">
                  <a:moveTo>
                    <a:pt x="148488" y="226860"/>
                  </a:moveTo>
                  <a:lnTo>
                    <a:pt x="141770" y="220040"/>
                  </a:lnTo>
                  <a:lnTo>
                    <a:pt x="90436" y="220040"/>
                  </a:lnTo>
                  <a:lnTo>
                    <a:pt x="83718" y="226860"/>
                  </a:lnTo>
                  <a:lnTo>
                    <a:pt x="83718" y="243674"/>
                  </a:lnTo>
                  <a:lnTo>
                    <a:pt x="90436" y="250482"/>
                  </a:lnTo>
                  <a:lnTo>
                    <a:pt x="133477" y="250482"/>
                  </a:lnTo>
                  <a:lnTo>
                    <a:pt x="141770" y="250482"/>
                  </a:lnTo>
                  <a:lnTo>
                    <a:pt x="148488" y="243674"/>
                  </a:lnTo>
                  <a:lnTo>
                    <a:pt x="148488" y="226860"/>
                  </a:lnTo>
                  <a:close/>
                </a:path>
                <a:path w="400050" h="421639">
                  <a:moveTo>
                    <a:pt x="232397" y="392239"/>
                  </a:moveTo>
                  <a:lnTo>
                    <a:pt x="225679" y="385419"/>
                  </a:lnTo>
                  <a:lnTo>
                    <a:pt x="174345" y="385419"/>
                  </a:lnTo>
                  <a:lnTo>
                    <a:pt x="167614" y="392239"/>
                  </a:lnTo>
                  <a:lnTo>
                    <a:pt x="167614" y="409054"/>
                  </a:lnTo>
                  <a:lnTo>
                    <a:pt x="174345" y="415874"/>
                  </a:lnTo>
                  <a:lnTo>
                    <a:pt x="217385" y="415874"/>
                  </a:lnTo>
                  <a:lnTo>
                    <a:pt x="225679" y="415874"/>
                  </a:lnTo>
                  <a:lnTo>
                    <a:pt x="232397" y="409054"/>
                  </a:lnTo>
                  <a:lnTo>
                    <a:pt x="232397" y="392239"/>
                  </a:lnTo>
                  <a:close/>
                </a:path>
                <a:path w="400050" h="421639">
                  <a:moveTo>
                    <a:pt x="232397" y="336245"/>
                  </a:moveTo>
                  <a:lnTo>
                    <a:pt x="225679" y="329425"/>
                  </a:lnTo>
                  <a:lnTo>
                    <a:pt x="174345" y="329425"/>
                  </a:lnTo>
                  <a:lnTo>
                    <a:pt x="167614" y="336245"/>
                  </a:lnTo>
                  <a:lnTo>
                    <a:pt x="167614" y="353060"/>
                  </a:lnTo>
                  <a:lnTo>
                    <a:pt x="174345" y="359879"/>
                  </a:lnTo>
                  <a:lnTo>
                    <a:pt x="217385" y="359879"/>
                  </a:lnTo>
                  <a:lnTo>
                    <a:pt x="225679" y="359879"/>
                  </a:lnTo>
                  <a:lnTo>
                    <a:pt x="232397" y="353060"/>
                  </a:lnTo>
                  <a:lnTo>
                    <a:pt x="232397" y="336245"/>
                  </a:lnTo>
                  <a:close/>
                </a:path>
                <a:path w="400050" h="421639">
                  <a:moveTo>
                    <a:pt x="232397" y="280250"/>
                  </a:moveTo>
                  <a:lnTo>
                    <a:pt x="225679" y="273431"/>
                  </a:lnTo>
                  <a:lnTo>
                    <a:pt x="174345" y="273431"/>
                  </a:lnTo>
                  <a:lnTo>
                    <a:pt x="167614" y="280250"/>
                  </a:lnTo>
                  <a:lnTo>
                    <a:pt x="167614" y="297065"/>
                  </a:lnTo>
                  <a:lnTo>
                    <a:pt x="174345" y="303872"/>
                  </a:lnTo>
                  <a:lnTo>
                    <a:pt x="217385" y="303872"/>
                  </a:lnTo>
                  <a:lnTo>
                    <a:pt x="225679" y="303872"/>
                  </a:lnTo>
                  <a:lnTo>
                    <a:pt x="232397" y="297065"/>
                  </a:lnTo>
                  <a:lnTo>
                    <a:pt x="232397" y="280250"/>
                  </a:lnTo>
                  <a:close/>
                </a:path>
                <a:path w="400050" h="421639">
                  <a:moveTo>
                    <a:pt x="232397" y="226860"/>
                  </a:moveTo>
                  <a:lnTo>
                    <a:pt x="225679" y="220040"/>
                  </a:lnTo>
                  <a:lnTo>
                    <a:pt x="174345" y="220040"/>
                  </a:lnTo>
                  <a:lnTo>
                    <a:pt x="167614" y="226860"/>
                  </a:lnTo>
                  <a:lnTo>
                    <a:pt x="167614" y="243674"/>
                  </a:lnTo>
                  <a:lnTo>
                    <a:pt x="174345" y="250482"/>
                  </a:lnTo>
                  <a:lnTo>
                    <a:pt x="217385" y="250482"/>
                  </a:lnTo>
                  <a:lnTo>
                    <a:pt x="225679" y="250482"/>
                  </a:lnTo>
                  <a:lnTo>
                    <a:pt x="232397" y="243674"/>
                  </a:lnTo>
                  <a:lnTo>
                    <a:pt x="232397" y="226860"/>
                  </a:lnTo>
                  <a:close/>
                </a:path>
                <a:path w="400050" h="421639">
                  <a:moveTo>
                    <a:pt x="314655" y="349631"/>
                  </a:moveTo>
                  <a:lnTo>
                    <a:pt x="313042" y="341541"/>
                  </a:lnTo>
                  <a:lnTo>
                    <a:pt x="308660" y="334937"/>
                  </a:lnTo>
                  <a:lnTo>
                    <a:pt x="302145" y="330492"/>
                  </a:lnTo>
                  <a:lnTo>
                    <a:pt x="294170" y="328853"/>
                  </a:lnTo>
                  <a:lnTo>
                    <a:pt x="273659" y="328853"/>
                  </a:lnTo>
                  <a:lnTo>
                    <a:pt x="265684" y="330492"/>
                  </a:lnTo>
                  <a:lnTo>
                    <a:pt x="259181" y="334937"/>
                  </a:lnTo>
                  <a:lnTo>
                    <a:pt x="254787" y="341541"/>
                  </a:lnTo>
                  <a:lnTo>
                    <a:pt x="253174" y="349631"/>
                  </a:lnTo>
                  <a:lnTo>
                    <a:pt x="253174" y="400392"/>
                  </a:lnTo>
                  <a:lnTo>
                    <a:pt x="254787" y="408470"/>
                  </a:lnTo>
                  <a:lnTo>
                    <a:pt x="259181" y="415074"/>
                  </a:lnTo>
                  <a:lnTo>
                    <a:pt x="265684" y="419531"/>
                  </a:lnTo>
                  <a:lnTo>
                    <a:pt x="273659" y="421157"/>
                  </a:lnTo>
                  <a:lnTo>
                    <a:pt x="294170" y="421157"/>
                  </a:lnTo>
                  <a:lnTo>
                    <a:pt x="302145" y="419531"/>
                  </a:lnTo>
                  <a:lnTo>
                    <a:pt x="308660" y="415074"/>
                  </a:lnTo>
                  <a:lnTo>
                    <a:pt x="313042" y="408470"/>
                  </a:lnTo>
                  <a:lnTo>
                    <a:pt x="314655" y="400392"/>
                  </a:lnTo>
                  <a:lnTo>
                    <a:pt x="314655" y="349631"/>
                  </a:lnTo>
                  <a:close/>
                </a:path>
                <a:path w="400050" h="421639">
                  <a:moveTo>
                    <a:pt x="316306" y="280250"/>
                  </a:moveTo>
                  <a:lnTo>
                    <a:pt x="309587" y="273431"/>
                  </a:lnTo>
                  <a:lnTo>
                    <a:pt x="258254" y="273431"/>
                  </a:lnTo>
                  <a:lnTo>
                    <a:pt x="251536" y="280250"/>
                  </a:lnTo>
                  <a:lnTo>
                    <a:pt x="251536" y="297065"/>
                  </a:lnTo>
                  <a:lnTo>
                    <a:pt x="258254" y="303872"/>
                  </a:lnTo>
                  <a:lnTo>
                    <a:pt x="301294" y="303872"/>
                  </a:lnTo>
                  <a:lnTo>
                    <a:pt x="309587" y="303872"/>
                  </a:lnTo>
                  <a:lnTo>
                    <a:pt x="316306" y="297065"/>
                  </a:lnTo>
                  <a:lnTo>
                    <a:pt x="316306" y="280250"/>
                  </a:lnTo>
                  <a:close/>
                </a:path>
                <a:path w="400050" h="421639">
                  <a:moveTo>
                    <a:pt x="316306" y="226860"/>
                  </a:moveTo>
                  <a:lnTo>
                    <a:pt x="309587" y="220040"/>
                  </a:lnTo>
                  <a:lnTo>
                    <a:pt x="258254" y="220040"/>
                  </a:lnTo>
                  <a:lnTo>
                    <a:pt x="251536" y="226860"/>
                  </a:lnTo>
                  <a:lnTo>
                    <a:pt x="251536" y="243674"/>
                  </a:lnTo>
                  <a:lnTo>
                    <a:pt x="258254" y="250482"/>
                  </a:lnTo>
                  <a:lnTo>
                    <a:pt x="301294" y="250482"/>
                  </a:lnTo>
                  <a:lnTo>
                    <a:pt x="309587" y="250482"/>
                  </a:lnTo>
                  <a:lnTo>
                    <a:pt x="316306" y="243674"/>
                  </a:lnTo>
                  <a:lnTo>
                    <a:pt x="316306" y="226860"/>
                  </a:lnTo>
                  <a:close/>
                </a:path>
                <a:path w="400050" h="421639">
                  <a:moveTo>
                    <a:pt x="400024" y="30454"/>
                  </a:moveTo>
                  <a:lnTo>
                    <a:pt x="397662" y="18605"/>
                  </a:lnTo>
                  <a:lnTo>
                    <a:pt x="391223" y="8928"/>
                  </a:lnTo>
                  <a:lnTo>
                    <a:pt x="381685" y="2400"/>
                  </a:lnTo>
                  <a:lnTo>
                    <a:pt x="370001" y="0"/>
                  </a:lnTo>
                  <a:lnTo>
                    <a:pt x="370001" y="30454"/>
                  </a:lnTo>
                  <a:lnTo>
                    <a:pt x="370001" y="133172"/>
                  </a:lnTo>
                  <a:lnTo>
                    <a:pt x="30022" y="133172"/>
                  </a:lnTo>
                  <a:lnTo>
                    <a:pt x="30022" y="30454"/>
                  </a:lnTo>
                  <a:lnTo>
                    <a:pt x="370001" y="30454"/>
                  </a:lnTo>
                  <a:lnTo>
                    <a:pt x="370001" y="0"/>
                  </a:lnTo>
                  <a:lnTo>
                    <a:pt x="30022" y="0"/>
                  </a:lnTo>
                  <a:lnTo>
                    <a:pt x="18338" y="2400"/>
                  </a:lnTo>
                  <a:lnTo>
                    <a:pt x="8788" y="8928"/>
                  </a:lnTo>
                  <a:lnTo>
                    <a:pt x="2362" y="18605"/>
                  </a:lnTo>
                  <a:lnTo>
                    <a:pt x="0" y="30454"/>
                  </a:lnTo>
                  <a:lnTo>
                    <a:pt x="0" y="133172"/>
                  </a:lnTo>
                  <a:lnTo>
                    <a:pt x="2362" y="145021"/>
                  </a:lnTo>
                  <a:lnTo>
                    <a:pt x="8788" y="154698"/>
                  </a:lnTo>
                  <a:lnTo>
                    <a:pt x="18338" y="161213"/>
                  </a:lnTo>
                  <a:lnTo>
                    <a:pt x="30022" y="163614"/>
                  </a:lnTo>
                  <a:lnTo>
                    <a:pt x="370001" y="163614"/>
                  </a:lnTo>
                  <a:lnTo>
                    <a:pt x="381685" y="161213"/>
                  </a:lnTo>
                  <a:lnTo>
                    <a:pt x="391223" y="154698"/>
                  </a:lnTo>
                  <a:lnTo>
                    <a:pt x="397662" y="145021"/>
                  </a:lnTo>
                  <a:lnTo>
                    <a:pt x="400024" y="133172"/>
                  </a:lnTo>
                  <a:lnTo>
                    <a:pt x="400024" y="304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028700" y="7611129"/>
              <a:ext cx="1057275" cy="1057275"/>
            </a:xfrm>
            <a:custGeom>
              <a:avLst/>
              <a:gdLst/>
              <a:ahLst/>
              <a:cxnLst/>
              <a:rect l="l" t="t" r="r" b="b"/>
              <a:pathLst>
                <a:path w="1057275" h="1057275">
                  <a:moveTo>
                    <a:pt x="917855" y="1057276"/>
                  </a:moveTo>
                  <a:lnTo>
                    <a:pt x="139421" y="1057276"/>
                  </a:lnTo>
                  <a:lnTo>
                    <a:pt x="95252" y="1050194"/>
                  </a:lnTo>
                  <a:lnTo>
                    <a:pt x="56967" y="1030452"/>
                  </a:lnTo>
                  <a:lnTo>
                    <a:pt x="26824" y="1000309"/>
                  </a:lnTo>
                  <a:lnTo>
                    <a:pt x="7082" y="962024"/>
                  </a:lnTo>
                  <a:lnTo>
                    <a:pt x="0" y="917855"/>
                  </a:lnTo>
                  <a:lnTo>
                    <a:pt x="0" y="139421"/>
                  </a:lnTo>
                  <a:lnTo>
                    <a:pt x="7082" y="95252"/>
                  </a:lnTo>
                  <a:lnTo>
                    <a:pt x="26824" y="56967"/>
                  </a:lnTo>
                  <a:lnTo>
                    <a:pt x="56967" y="26824"/>
                  </a:lnTo>
                  <a:lnTo>
                    <a:pt x="95252" y="7082"/>
                  </a:lnTo>
                  <a:lnTo>
                    <a:pt x="139421" y="0"/>
                  </a:lnTo>
                  <a:lnTo>
                    <a:pt x="917855" y="0"/>
                  </a:lnTo>
                  <a:lnTo>
                    <a:pt x="962024" y="7082"/>
                  </a:lnTo>
                  <a:lnTo>
                    <a:pt x="1000309" y="26824"/>
                  </a:lnTo>
                  <a:lnTo>
                    <a:pt x="1030452" y="56967"/>
                  </a:lnTo>
                  <a:lnTo>
                    <a:pt x="1050194" y="95252"/>
                  </a:lnTo>
                  <a:lnTo>
                    <a:pt x="1057276" y="139421"/>
                  </a:lnTo>
                  <a:lnTo>
                    <a:pt x="1057276" y="917855"/>
                  </a:lnTo>
                  <a:lnTo>
                    <a:pt x="1050194" y="962024"/>
                  </a:lnTo>
                  <a:lnTo>
                    <a:pt x="1030452" y="1000309"/>
                  </a:lnTo>
                  <a:lnTo>
                    <a:pt x="1000309" y="1030452"/>
                  </a:lnTo>
                  <a:lnTo>
                    <a:pt x="962024" y="1050194"/>
                  </a:lnTo>
                  <a:lnTo>
                    <a:pt x="917855" y="1057276"/>
                  </a:lnTo>
                  <a:close/>
                </a:path>
              </a:pathLst>
            </a:custGeom>
            <a:solidFill>
              <a:srgbClr val="37B5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796" y="8207276"/>
              <a:ext cx="248541" cy="15005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419186" y="8193539"/>
              <a:ext cx="276225" cy="177800"/>
            </a:xfrm>
            <a:custGeom>
              <a:avLst/>
              <a:gdLst/>
              <a:ahLst/>
              <a:cxnLst/>
              <a:rect l="l" t="t" r="r" b="b"/>
              <a:pathLst>
                <a:path w="276225" h="177800">
                  <a:moveTo>
                    <a:pt x="248541" y="177529"/>
                  </a:moveTo>
                  <a:lnTo>
                    <a:pt x="27219" y="177529"/>
                  </a:lnTo>
                  <a:lnTo>
                    <a:pt x="16624" y="175370"/>
                  </a:lnTo>
                  <a:lnTo>
                    <a:pt x="7972" y="169482"/>
                  </a:lnTo>
                  <a:lnTo>
                    <a:pt x="2138" y="160749"/>
                  </a:lnTo>
                  <a:lnTo>
                    <a:pt x="0" y="150055"/>
                  </a:lnTo>
                  <a:lnTo>
                    <a:pt x="0" y="27474"/>
                  </a:lnTo>
                  <a:lnTo>
                    <a:pt x="2138" y="16779"/>
                  </a:lnTo>
                  <a:lnTo>
                    <a:pt x="7972" y="8046"/>
                  </a:lnTo>
                  <a:lnTo>
                    <a:pt x="16624" y="2158"/>
                  </a:lnTo>
                  <a:lnTo>
                    <a:pt x="27219" y="0"/>
                  </a:lnTo>
                  <a:lnTo>
                    <a:pt x="248541" y="0"/>
                  </a:lnTo>
                  <a:lnTo>
                    <a:pt x="259136" y="2158"/>
                  </a:lnTo>
                  <a:lnTo>
                    <a:pt x="267788" y="8046"/>
                  </a:lnTo>
                  <a:lnTo>
                    <a:pt x="273622" y="16779"/>
                  </a:lnTo>
                  <a:lnTo>
                    <a:pt x="275761" y="27474"/>
                  </a:lnTo>
                  <a:lnTo>
                    <a:pt x="27219" y="27474"/>
                  </a:lnTo>
                  <a:lnTo>
                    <a:pt x="27219" y="150055"/>
                  </a:lnTo>
                  <a:lnTo>
                    <a:pt x="275761" y="150055"/>
                  </a:lnTo>
                  <a:lnTo>
                    <a:pt x="273622" y="160749"/>
                  </a:lnTo>
                  <a:lnTo>
                    <a:pt x="267788" y="169482"/>
                  </a:lnTo>
                  <a:lnTo>
                    <a:pt x="259136" y="175370"/>
                  </a:lnTo>
                  <a:lnTo>
                    <a:pt x="248541" y="177529"/>
                  </a:lnTo>
                  <a:close/>
                </a:path>
                <a:path w="276225" h="177800">
                  <a:moveTo>
                    <a:pt x="275761" y="150055"/>
                  </a:moveTo>
                  <a:lnTo>
                    <a:pt x="248541" y="150055"/>
                  </a:lnTo>
                  <a:lnTo>
                    <a:pt x="248541" y="27474"/>
                  </a:lnTo>
                  <a:lnTo>
                    <a:pt x="275761" y="27474"/>
                  </a:lnTo>
                  <a:lnTo>
                    <a:pt x="275761" y="1500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316397" y="7892215"/>
              <a:ext cx="478155" cy="360680"/>
            </a:xfrm>
            <a:custGeom>
              <a:avLst/>
              <a:gdLst/>
              <a:ahLst/>
              <a:cxnLst/>
              <a:rect l="l" t="t" r="r" b="b"/>
              <a:pathLst>
                <a:path w="478155" h="360679">
                  <a:moveTo>
                    <a:pt x="471570" y="360474"/>
                  </a:moveTo>
                  <a:lnTo>
                    <a:pt x="13609" y="360474"/>
                  </a:lnTo>
                  <a:lnTo>
                    <a:pt x="6093" y="360474"/>
                  </a:lnTo>
                  <a:lnTo>
                    <a:pt x="0" y="354324"/>
                  </a:lnTo>
                  <a:lnTo>
                    <a:pt x="0" y="6149"/>
                  </a:lnTo>
                  <a:lnTo>
                    <a:pt x="6093" y="0"/>
                  </a:lnTo>
                  <a:lnTo>
                    <a:pt x="471570" y="0"/>
                  </a:lnTo>
                  <a:lnTo>
                    <a:pt x="477663" y="6149"/>
                  </a:lnTo>
                  <a:lnTo>
                    <a:pt x="477663" y="354324"/>
                  </a:lnTo>
                  <a:lnTo>
                    <a:pt x="471570" y="360474"/>
                  </a:lnTo>
                  <a:close/>
                </a:path>
              </a:pathLst>
            </a:custGeom>
            <a:solidFill>
              <a:srgbClr val="37B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302789" y="7878478"/>
              <a:ext cx="505459" cy="387985"/>
            </a:xfrm>
            <a:custGeom>
              <a:avLst/>
              <a:gdLst/>
              <a:ahLst/>
              <a:cxnLst/>
              <a:rect l="l" t="t" r="r" b="b"/>
              <a:pathLst>
                <a:path w="505460" h="387984">
                  <a:moveTo>
                    <a:pt x="477661" y="387949"/>
                  </a:moveTo>
                  <a:lnTo>
                    <a:pt x="27219" y="387949"/>
                  </a:lnTo>
                  <a:lnTo>
                    <a:pt x="16624" y="385790"/>
                  </a:lnTo>
                  <a:lnTo>
                    <a:pt x="7972" y="379902"/>
                  </a:lnTo>
                  <a:lnTo>
                    <a:pt x="2138" y="371169"/>
                  </a:lnTo>
                  <a:lnTo>
                    <a:pt x="0" y="360474"/>
                  </a:lnTo>
                  <a:lnTo>
                    <a:pt x="0" y="27474"/>
                  </a:lnTo>
                  <a:lnTo>
                    <a:pt x="2138" y="16779"/>
                  </a:lnTo>
                  <a:lnTo>
                    <a:pt x="7972" y="8046"/>
                  </a:lnTo>
                  <a:lnTo>
                    <a:pt x="16624" y="2158"/>
                  </a:lnTo>
                  <a:lnTo>
                    <a:pt x="27219" y="0"/>
                  </a:lnTo>
                  <a:lnTo>
                    <a:pt x="477661" y="0"/>
                  </a:lnTo>
                  <a:lnTo>
                    <a:pt x="488256" y="2158"/>
                  </a:lnTo>
                  <a:lnTo>
                    <a:pt x="496908" y="8046"/>
                  </a:lnTo>
                  <a:lnTo>
                    <a:pt x="502742" y="16779"/>
                  </a:lnTo>
                  <a:lnTo>
                    <a:pt x="504881" y="27474"/>
                  </a:lnTo>
                  <a:lnTo>
                    <a:pt x="27219" y="27474"/>
                  </a:lnTo>
                  <a:lnTo>
                    <a:pt x="27219" y="360474"/>
                  </a:lnTo>
                  <a:lnTo>
                    <a:pt x="504881" y="360474"/>
                  </a:lnTo>
                  <a:lnTo>
                    <a:pt x="502742" y="371169"/>
                  </a:lnTo>
                  <a:lnTo>
                    <a:pt x="496909" y="379902"/>
                  </a:lnTo>
                  <a:lnTo>
                    <a:pt x="488257" y="385790"/>
                  </a:lnTo>
                  <a:lnTo>
                    <a:pt x="477661" y="387949"/>
                  </a:lnTo>
                  <a:close/>
                </a:path>
                <a:path w="505460" h="387984">
                  <a:moveTo>
                    <a:pt x="504881" y="360474"/>
                  </a:moveTo>
                  <a:lnTo>
                    <a:pt x="477661" y="360474"/>
                  </a:lnTo>
                  <a:lnTo>
                    <a:pt x="477661" y="27474"/>
                  </a:lnTo>
                  <a:lnTo>
                    <a:pt x="504881" y="27474"/>
                  </a:lnTo>
                  <a:lnTo>
                    <a:pt x="504881" y="3604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368529" y="7943255"/>
              <a:ext cx="374015" cy="258445"/>
            </a:xfrm>
            <a:custGeom>
              <a:avLst/>
              <a:gdLst/>
              <a:ahLst/>
              <a:cxnLst/>
              <a:rect l="l" t="t" r="r" b="b"/>
              <a:pathLst>
                <a:path w="374014" h="258445">
                  <a:moveTo>
                    <a:pt x="367308" y="258393"/>
                  </a:moveTo>
                  <a:lnTo>
                    <a:pt x="13609" y="258393"/>
                  </a:lnTo>
                  <a:lnTo>
                    <a:pt x="6093" y="258393"/>
                  </a:lnTo>
                  <a:lnTo>
                    <a:pt x="0" y="252243"/>
                  </a:lnTo>
                  <a:lnTo>
                    <a:pt x="0" y="6149"/>
                  </a:lnTo>
                  <a:lnTo>
                    <a:pt x="6093" y="0"/>
                  </a:lnTo>
                  <a:lnTo>
                    <a:pt x="367308" y="0"/>
                  </a:lnTo>
                  <a:lnTo>
                    <a:pt x="373401" y="6149"/>
                  </a:lnTo>
                  <a:lnTo>
                    <a:pt x="373401" y="252243"/>
                  </a:lnTo>
                  <a:lnTo>
                    <a:pt x="367308" y="258393"/>
                  </a:lnTo>
                  <a:close/>
                </a:path>
              </a:pathLst>
            </a:custGeom>
            <a:solidFill>
              <a:srgbClr val="37B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354917" y="7929521"/>
              <a:ext cx="400685" cy="286385"/>
            </a:xfrm>
            <a:custGeom>
              <a:avLst/>
              <a:gdLst/>
              <a:ahLst/>
              <a:cxnLst/>
              <a:rect l="l" t="t" r="r" b="b"/>
              <a:pathLst>
                <a:path w="400685" h="286384">
                  <a:moveTo>
                    <a:pt x="373403" y="285867"/>
                  </a:moveTo>
                  <a:lnTo>
                    <a:pt x="27219" y="285867"/>
                  </a:lnTo>
                  <a:lnTo>
                    <a:pt x="16624" y="283708"/>
                  </a:lnTo>
                  <a:lnTo>
                    <a:pt x="7972" y="277821"/>
                  </a:lnTo>
                  <a:lnTo>
                    <a:pt x="2138" y="269088"/>
                  </a:lnTo>
                  <a:lnTo>
                    <a:pt x="0" y="258393"/>
                  </a:lnTo>
                  <a:lnTo>
                    <a:pt x="0" y="27474"/>
                  </a:lnTo>
                  <a:lnTo>
                    <a:pt x="2138" y="16779"/>
                  </a:lnTo>
                  <a:lnTo>
                    <a:pt x="7972" y="8046"/>
                  </a:lnTo>
                  <a:lnTo>
                    <a:pt x="16624" y="2158"/>
                  </a:lnTo>
                  <a:lnTo>
                    <a:pt x="27219" y="0"/>
                  </a:lnTo>
                  <a:lnTo>
                    <a:pt x="373403" y="0"/>
                  </a:lnTo>
                  <a:lnTo>
                    <a:pt x="383998" y="2158"/>
                  </a:lnTo>
                  <a:lnTo>
                    <a:pt x="392650" y="8046"/>
                  </a:lnTo>
                  <a:lnTo>
                    <a:pt x="398484" y="16779"/>
                  </a:lnTo>
                  <a:lnTo>
                    <a:pt x="400623" y="27474"/>
                  </a:lnTo>
                  <a:lnTo>
                    <a:pt x="27219" y="27474"/>
                  </a:lnTo>
                  <a:lnTo>
                    <a:pt x="27219" y="258393"/>
                  </a:lnTo>
                  <a:lnTo>
                    <a:pt x="400623" y="258393"/>
                  </a:lnTo>
                  <a:lnTo>
                    <a:pt x="398484" y="269088"/>
                  </a:lnTo>
                  <a:lnTo>
                    <a:pt x="392650" y="277821"/>
                  </a:lnTo>
                  <a:lnTo>
                    <a:pt x="383998" y="283708"/>
                  </a:lnTo>
                  <a:lnTo>
                    <a:pt x="373403" y="285867"/>
                  </a:lnTo>
                  <a:close/>
                </a:path>
                <a:path w="400685" h="286384">
                  <a:moveTo>
                    <a:pt x="400623" y="258393"/>
                  </a:moveTo>
                  <a:lnTo>
                    <a:pt x="373403" y="258393"/>
                  </a:lnTo>
                  <a:lnTo>
                    <a:pt x="373403" y="27474"/>
                  </a:lnTo>
                  <a:lnTo>
                    <a:pt x="400623" y="27474"/>
                  </a:lnTo>
                  <a:lnTo>
                    <a:pt x="400623" y="2583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368529" y="8322048"/>
              <a:ext cx="385445" cy="66040"/>
            </a:xfrm>
            <a:custGeom>
              <a:avLst/>
              <a:gdLst/>
              <a:ahLst/>
              <a:cxnLst/>
              <a:rect l="l" t="t" r="r" b="b"/>
              <a:pathLst>
                <a:path w="385444" h="66040">
                  <a:moveTo>
                    <a:pt x="352376" y="65838"/>
                  </a:moveTo>
                  <a:lnTo>
                    <a:pt x="32613" y="65838"/>
                  </a:lnTo>
                  <a:lnTo>
                    <a:pt x="19930" y="63247"/>
                  </a:lnTo>
                  <a:lnTo>
                    <a:pt x="9562" y="56186"/>
                  </a:lnTo>
                  <a:lnTo>
                    <a:pt x="2566" y="45721"/>
                  </a:lnTo>
                  <a:lnTo>
                    <a:pt x="0" y="32920"/>
                  </a:lnTo>
                  <a:lnTo>
                    <a:pt x="2566" y="20118"/>
                  </a:lnTo>
                  <a:lnTo>
                    <a:pt x="9562" y="9653"/>
                  </a:lnTo>
                  <a:lnTo>
                    <a:pt x="19930" y="2591"/>
                  </a:lnTo>
                  <a:lnTo>
                    <a:pt x="32613" y="0"/>
                  </a:lnTo>
                  <a:lnTo>
                    <a:pt x="352376" y="0"/>
                  </a:lnTo>
                  <a:lnTo>
                    <a:pt x="365060" y="2591"/>
                  </a:lnTo>
                  <a:lnTo>
                    <a:pt x="375428" y="9653"/>
                  </a:lnTo>
                  <a:lnTo>
                    <a:pt x="382425" y="20118"/>
                  </a:lnTo>
                  <a:lnTo>
                    <a:pt x="384992" y="32920"/>
                  </a:lnTo>
                  <a:lnTo>
                    <a:pt x="382425" y="45721"/>
                  </a:lnTo>
                  <a:lnTo>
                    <a:pt x="375428" y="56186"/>
                  </a:lnTo>
                  <a:lnTo>
                    <a:pt x="365060" y="63247"/>
                  </a:lnTo>
                  <a:lnTo>
                    <a:pt x="352376" y="65838"/>
                  </a:lnTo>
                  <a:close/>
                </a:path>
              </a:pathLst>
            </a:custGeom>
            <a:solidFill>
              <a:srgbClr val="37B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354917" y="8308311"/>
              <a:ext cx="412750" cy="93345"/>
            </a:xfrm>
            <a:custGeom>
              <a:avLst/>
              <a:gdLst/>
              <a:ahLst/>
              <a:cxnLst/>
              <a:rect l="l" t="t" r="r" b="b"/>
              <a:pathLst>
                <a:path w="412750" h="93345">
                  <a:moveTo>
                    <a:pt x="365988" y="93312"/>
                  </a:moveTo>
                  <a:lnTo>
                    <a:pt x="46225" y="93312"/>
                  </a:lnTo>
                  <a:lnTo>
                    <a:pt x="28249" y="89640"/>
                  </a:lnTo>
                  <a:lnTo>
                    <a:pt x="13553" y="79632"/>
                  </a:lnTo>
                  <a:lnTo>
                    <a:pt x="3638" y="64800"/>
                  </a:lnTo>
                  <a:lnTo>
                    <a:pt x="0" y="46657"/>
                  </a:lnTo>
                  <a:lnTo>
                    <a:pt x="3638" y="28513"/>
                  </a:lnTo>
                  <a:lnTo>
                    <a:pt x="13554" y="13681"/>
                  </a:lnTo>
                  <a:lnTo>
                    <a:pt x="28250" y="3672"/>
                  </a:lnTo>
                  <a:lnTo>
                    <a:pt x="46225" y="0"/>
                  </a:lnTo>
                  <a:lnTo>
                    <a:pt x="365988" y="0"/>
                  </a:lnTo>
                  <a:lnTo>
                    <a:pt x="383964" y="3672"/>
                  </a:lnTo>
                  <a:lnTo>
                    <a:pt x="398659" y="13681"/>
                  </a:lnTo>
                  <a:lnTo>
                    <a:pt x="407881" y="27474"/>
                  </a:lnTo>
                  <a:lnTo>
                    <a:pt x="46225" y="27474"/>
                  </a:lnTo>
                  <a:lnTo>
                    <a:pt x="38827" y="28981"/>
                  </a:lnTo>
                  <a:lnTo>
                    <a:pt x="32786" y="33092"/>
                  </a:lnTo>
                  <a:lnTo>
                    <a:pt x="28713" y="39190"/>
                  </a:lnTo>
                  <a:lnTo>
                    <a:pt x="27219" y="46657"/>
                  </a:lnTo>
                  <a:lnTo>
                    <a:pt x="28714" y="54123"/>
                  </a:lnTo>
                  <a:lnTo>
                    <a:pt x="32788" y="60220"/>
                  </a:lnTo>
                  <a:lnTo>
                    <a:pt x="38830" y="64331"/>
                  </a:lnTo>
                  <a:lnTo>
                    <a:pt x="46225" y="65838"/>
                  </a:lnTo>
                  <a:lnTo>
                    <a:pt x="407882" y="65838"/>
                  </a:lnTo>
                  <a:lnTo>
                    <a:pt x="398659" y="79632"/>
                  </a:lnTo>
                  <a:lnTo>
                    <a:pt x="383964" y="89640"/>
                  </a:lnTo>
                  <a:lnTo>
                    <a:pt x="365988" y="93312"/>
                  </a:lnTo>
                  <a:close/>
                </a:path>
                <a:path w="412750" h="93345">
                  <a:moveTo>
                    <a:pt x="407882" y="65838"/>
                  </a:moveTo>
                  <a:lnTo>
                    <a:pt x="365988" y="65838"/>
                  </a:lnTo>
                  <a:lnTo>
                    <a:pt x="373388" y="64330"/>
                  </a:lnTo>
                  <a:lnTo>
                    <a:pt x="379429" y="60220"/>
                  </a:lnTo>
                  <a:lnTo>
                    <a:pt x="383501" y="54123"/>
                  </a:lnTo>
                  <a:lnTo>
                    <a:pt x="384994" y="46657"/>
                  </a:lnTo>
                  <a:lnTo>
                    <a:pt x="383501" y="39190"/>
                  </a:lnTo>
                  <a:lnTo>
                    <a:pt x="379427" y="33092"/>
                  </a:lnTo>
                  <a:lnTo>
                    <a:pt x="373386" y="28981"/>
                  </a:lnTo>
                  <a:lnTo>
                    <a:pt x="365988" y="27474"/>
                  </a:lnTo>
                  <a:lnTo>
                    <a:pt x="407881" y="27474"/>
                  </a:lnTo>
                  <a:lnTo>
                    <a:pt x="408576" y="28513"/>
                  </a:lnTo>
                  <a:lnTo>
                    <a:pt x="412214" y="46657"/>
                  </a:lnTo>
                  <a:lnTo>
                    <a:pt x="408576" y="64800"/>
                  </a:lnTo>
                  <a:lnTo>
                    <a:pt x="407882" y="658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2752533" y="1155345"/>
            <a:ext cx="14054455" cy="11398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1900"/>
              </a:lnSpc>
              <a:spcBef>
                <a:spcPts val="90"/>
              </a:spcBef>
            </a:pPr>
            <a:r>
              <a:rPr dirty="0" sz="1900" spc="195">
                <a:solidFill>
                  <a:srgbClr val="FFFFFF"/>
                </a:solidFill>
                <a:latin typeface="Verdana"/>
                <a:cs typeface="Verdana"/>
              </a:rPr>
              <a:t>Akun</a:t>
            </a:r>
            <a:r>
              <a:rPr dirty="0" sz="19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130">
                <a:solidFill>
                  <a:srgbClr val="FFFFFF"/>
                </a:solidFill>
                <a:latin typeface="Verdana"/>
                <a:cs typeface="Verdana"/>
              </a:rPr>
              <a:t>Exhibitor</a:t>
            </a:r>
            <a:r>
              <a:rPr dirty="0" sz="19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145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dirty="0" sz="19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195">
                <a:solidFill>
                  <a:srgbClr val="FFFFFF"/>
                </a:solidFill>
                <a:latin typeface="Verdana"/>
                <a:cs typeface="Verdana"/>
              </a:rPr>
              <a:t>Akun</a:t>
            </a:r>
            <a:r>
              <a:rPr dirty="0" sz="19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130">
                <a:solidFill>
                  <a:srgbClr val="FFFFFF"/>
                </a:solidFill>
                <a:latin typeface="Verdana"/>
                <a:cs typeface="Verdana"/>
              </a:rPr>
              <a:t>Penjaga</a:t>
            </a:r>
            <a:r>
              <a:rPr dirty="0" sz="19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125">
                <a:solidFill>
                  <a:srgbClr val="FFFFFF"/>
                </a:solidFill>
                <a:latin typeface="Verdana"/>
                <a:cs typeface="Verdana"/>
              </a:rPr>
              <a:t>Booth</a:t>
            </a:r>
            <a:r>
              <a:rPr dirty="0" sz="1900" spc="125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dirty="0" sz="1900" spc="1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0">
                <a:solidFill>
                  <a:srgbClr val="FFFFFF"/>
                </a:solidFill>
                <a:latin typeface="Verdana"/>
                <a:cs typeface="Verdana"/>
              </a:rPr>
              <a:t>Fitur</a:t>
            </a:r>
            <a:r>
              <a:rPr dirty="0" sz="19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55">
                <a:solidFill>
                  <a:srgbClr val="FFFFFF"/>
                </a:solidFill>
                <a:latin typeface="Verdana"/>
                <a:cs typeface="Verdana"/>
              </a:rPr>
              <a:t>online</a:t>
            </a:r>
            <a:r>
              <a:rPr dirty="0" sz="19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85">
                <a:solidFill>
                  <a:srgbClr val="FFFFFF"/>
                </a:solidFill>
                <a:latin typeface="Verdana"/>
                <a:cs typeface="Verdana"/>
              </a:rPr>
              <a:t>video</a:t>
            </a:r>
            <a:r>
              <a:rPr dirty="0" sz="19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90">
                <a:solidFill>
                  <a:srgbClr val="FFFFFF"/>
                </a:solidFill>
                <a:latin typeface="Verdana"/>
                <a:cs typeface="Verdana"/>
              </a:rPr>
              <a:t>meeting</a:t>
            </a:r>
            <a:r>
              <a:rPr dirty="0" sz="19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260">
                <a:solidFill>
                  <a:srgbClr val="FFFFFF"/>
                </a:solidFill>
                <a:latin typeface="Microsoft Sans Serif"/>
                <a:cs typeface="Microsoft Sans Serif"/>
              </a:rPr>
              <a:t>&amp;</a:t>
            </a:r>
            <a:r>
              <a:rPr dirty="0" sz="20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110">
                <a:solidFill>
                  <a:srgbClr val="FFFFFF"/>
                </a:solidFill>
                <a:latin typeface="Verdana"/>
                <a:cs typeface="Verdana"/>
              </a:rPr>
              <a:t>chat</a:t>
            </a:r>
            <a:r>
              <a:rPr dirty="0" sz="19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95">
                <a:solidFill>
                  <a:srgbClr val="FFFFFF"/>
                </a:solidFill>
                <a:latin typeface="Verdana"/>
                <a:cs typeface="Verdana"/>
              </a:rPr>
              <a:t>dapat</a:t>
            </a:r>
            <a:r>
              <a:rPr dirty="0" sz="19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70">
                <a:solidFill>
                  <a:srgbClr val="FFFFFF"/>
                </a:solidFill>
                <a:latin typeface="Verdana"/>
                <a:cs typeface="Verdana"/>
              </a:rPr>
              <a:t>digunakan</a:t>
            </a:r>
            <a:r>
              <a:rPr dirty="0" sz="19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65">
                <a:solidFill>
                  <a:srgbClr val="FFFFFF"/>
                </a:solidFill>
                <a:latin typeface="Verdana"/>
                <a:cs typeface="Verdana"/>
              </a:rPr>
              <a:t>oleh</a:t>
            </a:r>
            <a:r>
              <a:rPr dirty="0" sz="19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65">
                <a:solidFill>
                  <a:srgbClr val="FFFFFF"/>
                </a:solidFill>
                <a:latin typeface="Verdana"/>
                <a:cs typeface="Verdana"/>
              </a:rPr>
              <a:t>maksimal </a:t>
            </a:r>
            <a:r>
              <a:rPr dirty="0" sz="1900" spc="-6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30">
                <a:solidFill>
                  <a:srgbClr val="FFFFFF"/>
                </a:solidFill>
                <a:latin typeface="Microsoft Sans Serif"/>
                <a:cs typeface="Microsoft Sans Serif"/>
              </a:rPr>
              <a:t>1 </a:t>
            </a:r>
            <a:r>
              <a:rPr dirty="0" sz="2000" spc="75">
                <a:solidFill>
                  <a:srgbClr val="FFFFFF"/>
                </a:solidFill>
                <a:latin typeface="Microsoft Sans Serif"/>
                <a:cs typeface="Microsoft Sans Serif"/>
              </a:rPr>
              <a:t>(</a:t>
            </a:r>
            <a:r>
              <a:rPr dirty="0" sz="1900" spc="75">
                <a:solidFill>
                  <a:srgbClr val="FFFFFF"/>
                </a:solidFill>
                <a:latin typeface="Verdana"/>
                <a:cs typeface="Verdana"/>
              </a:rPr>
              <a:t>satu</a:t>
            </a:r>
            <a:r>
              <a:rPr dirty="0" sz="2000" spc="75">
                <a:solidFill>
                  <a:srgbClr val="FFFFFF"/>
                </a:solidFill>
                <a:latin typeface="Microsoft Sans Serif"/>
                <a:cs typeface="Microsoft Sans Serif"/>
              </a:rPr>
              <a:t>) </a:t>
            </a:r>
            <a:r>
              <a:rPr dirty="0" sz="1900" spc="80">
                <a:solidFill>
                  <a:srgbClr val="FFFFFF"/>
                </a:solidFill>
                <a:latin typeface="Verdana"/>
                <a:cs typeface="Verdana"/>
              </a:rPr>
              <a:t>orang </a:t>
            </a:r>
            <a:r>
              <a:rPr dirty="0" sz="1900" spc="60">
                <a:solidFill>
                  <a:srgbClr val="FFFFFF"/>
                </a:solidFill>
                <a:latin typeface="Verdana"/>
                <a:cs typeface="Verdana"/>
              </a:rPr>
              <a:t>Penjaga </a:t>
            </a:r>
            <a:r>
              <a:rPr dirty="0" sz="1900" spc="105">
                <a:solidFill>
                  <a:srgbClr val="FFFFFF"/>
                </a:solidFill>
                <a:latin typeface="Verdana"/>
                <a:cs typeface="Verdana"/>
              </a:rPr>
              <a:t>Booth </a:t>
            </a:r>
            <a:r>
              <a:rPr dirty="0" sz="1900" spc="75">
                <a:solidFill>
                  <a:srgbClr val="FFFFFF"/>
                </a:solidFill>
                <a:latin typeface="Verdana"/>
                <a:cs typeface="Verdana"/>
              </a:rPr>
              <a:t>yang </a:t>
            </a:r>
            <a:r>
              <a:rPr dirty="0" sz="1900" spc="55">
                <a:solidFill>
                  <a:srgbClr val="FFFFFF"/>
                </a:solidFill>
                <a:latin typeface="Verdana"/>
                <a:cs typeface="Verdana"/>
              </a:rPr>
              <a:t>akan </a:t>
            </a:r>
            <a:r>
              <a:rPr dirty="0" sz="1900" spc="90">
                <a:solidFill>
                  <a:srgbClr val="FFFFFF"/>
                </a:solidFill>
                <a:latin typeface="Verdana"/>
                <a:cs typeface="Verdana"/>
              </a:rPr>
              <a:t>mendapatkan </a:t>
            </a:r>
            <a:r>
              <a:rPr dirty="0" sz="1900" spc="60">
                <a:solidFill>
                  <a:srgbClr val="FFFFFF"/>
                </a:solidFill>
                <a:latin typeface="Verdana"/>
                <a:cs typeface="Verdana"/>
              </a:rPr>
              <a:t>akun </a:t>
            </a:r>
            <a:r>
              <a:rPr dirty="0" sz="1900" spc="65">
                <a:solidFill>
                  <a:srgbClr val="FFFFFF"/>
                </a:solidFill>
                <a:latin typeface="Verdana"/>
                <a:cs typeface="Verdana"/>
              </a:rPr>
              <a:t>Resepsionis</a:t>
            </a:r>
            <a:r>
              <a:rPr dirty="0" sz="2000" spc="65">
                <a:solidFill>
                  <a:srgbClr val="FFFFFF"/>
                </a:solidFill>
                <a:latin typeface="Microsoft Sans Serif"/>
                <a:cs typeface="Microsoft Sans Serif"/>
              </a:rPr>
              <a:t>. </a:t>
            </a:r>
            <a:r>
              <a:rPr dirty="0" sz="1900" spc="85">
                <a:solidFill>
                  <a:srgbClr val="FFFFFF"/>
                </a:solidFill>
                <a:latin typeface="Verdana"/>
                <a:cs typeface="Verdana"/>
              </a:rPr>
              <a:t>Setiap </a:t>
            </a:r>
            <a:r>
              <a:rPr dirty="0" sz="1900" spc="110">
                <a:solidFill>
                  <a:srgbClr val="FFFFFF"/>
                </a:solidFill>
                <a:latin typeface="Verdana"/>
                <a:cs typeface="Verdana"/>
              </a:rPr>
              <a:t>Meeting Room </a:t>
            </a:r>
            <a:r>
              <a:rPr dirty="0" sz="1900" spc="95">
                <a:solidFill>
                  <a:srgbClr val="FFFFFF"/>
                </a:solidFill>
                <a:latin typeface="Verdana"/>
                <a:cs typeface="Verdana"/>
              </a:rPr>
              <a:t>dapat </a:t>
            </a:r>
            <a:r>
              <a:rPr dirty="0" sz="1900" spc="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95">
                <a:solidFill>
                  <a:srgbClr val="FFFFFF"/>
                </a:solidFill>
                <a:latin typeface="Verdana"/>
                <a:cs typeface="Verdana"/>
              </a:rPr>
              <a:t>menampung</a:t>
            </a:r>
            <a:r>
              <a:rPr dirty="0" sz="19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70">
                <a:solidFill>
                  <a:srgbClr val="FFFFFF"/>
                </a:solidFill>
                <a:latin typeface="Verdana"/>
                <a:cs typeface="Verdana"/>
              </a:rPr>
              <a:t>hingga</a:t>
            </a:r>
            <a:r>
              <a:rPr dirty="0" sz="19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125">
                <a:solidFill>
                  <a:srgbClr val="FFFFFF"/>
                </a:solidFill>
                <a:latin typeface="Microsoft Sans Serif"/>
                <a:cs typeface="Microsoft Sans Serif"/>
              </a:rPr>
              <a:t>10</a:t>
            </a:r>
            <a:r>
              <a:rPr dirty="0" sz="2000" spc="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70">
                <a:solidFill>
                  <a:srgbClr val="FFFFFF"/>
                </a:solidFill>
                <a:latin typeface="Verdana"/>
                <a:cs typeface="Verdana"/>
              </a:rPr>
              <a:t>pengunjung</a:t>
            </a:r>
            <a:r>
              <a:rPr dirty="0" sz="19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55">
                <a:solidFill>
                  <a:srgbClr val="FFFFFF"/>
                </a:solidFill>
                <a:latin typeface="Verdana"/>
                <a:cs typeface="Verdana"/>
              </a:rPr>
              <a:t>online</a:t>
            </a:r>
            <a:r>
              <a:rPr dirty="0" sz="19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100">
                <a:solidFill>
                  <a:srgbClr val="FFFFFF"/>
                </a:solidFill>
                <a:latin typeface="Verdana"/>
                <a:cs typeface="Verdana"/>
              </a:rPr>
              <a:t>secara</a:t>
            </a:r>
            <a:r>
              <a:rPr dirty="0" sz="19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80">
                <a:solidFill>
                  <a:srgbClr val="FFFFFF"/>
                </a:solidFill>
                <a:latin typeface="Verdana"/>
                <a:cs typeface="Verdana"/>
              </a:rPr>
              <a:t>bersamaan</a:t>
            </a:r>
            <a:r>
              <a:rPr dirty="0" sz="19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75">
                <a:solidFill>
                  <a:srgbClr val="FFFFFF"/>
                </a:solidFill>
                <a:latin typeface="Verdana"/>
                <a:cs typeface="Verdana"/>
              </a:rPr>
              <a:t>untuk</a:t>
            </a:r>
            <a:r>
              <a:rPr dirty="0" sz="19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85">
                <a:solidFill>
                  <a:srgbClr val="FFFFFF"/>
                </a:solidFill>
                <a:latin typeface="Verdana"/>
                <a:cs typeface="Verdana"/>
              </a:rPr>
              <a:t>setiap</a:t>
            </a:r>
            <a:r>
              <a:rPr dirty="0" sz="19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3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dirty="0" sz="2000" spc="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FFFFFF"/>
                </a:solidFill>
                <a:latin typeface="Verdana"/>
                <a:cs typeface="Verdana"/>
              </a:rPr>
              <a:t>Resepsionis</a:t>
            </a:r>
            <a:r>
              <a:rPr dirty="0" sz="2000" spc="65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73388" y="7692140"/>
            <a:ext cx="13449300" cy="7683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1900"/>
              </a:lnSpc>
              <a:spcBef>
                <a:spcPts val="90"/>
              </a:spcBef>
            </a:pPr>
            <a:r>
              <a:rPr dirty="0" sz="1900" spc="135">
                <a:solidFill>
                  <a:srgbClr val="FFFFFF"/>
                </a:solidFill>
                <a:latin typeface="Verdana"/>
                <a:cs typeface="Verdana"/>
              </a:rPr>
              <a:t>Laporan</a:t>
            </a:r>
            <a:r>
              <a:rPr dirty="0" sz="19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4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r>
              <a:rPr dirty="0" sz="2000" spc="-2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65">
                <a:solidFill>
                  <a:srgbClr val="FFFFFF"/>
                </a:solidFill>
                <a:latin typeface="Verdana"/>
                <a:cs typeface="Verdana"/>
              </a:rPr>
              <a:t>Analisa</a:t>
            </a:r>
            <a:r>
              <a:rPr dirty="0" sz="19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45">
                <a:solidFill>
                  <a:srgbClr val="FFFFFF"/>
                </a:solidFill>
                <a:latin typeface="Verdana"/>
                <a:cs typeface="Verdana"/>
              </a:rPr>
              <a:t>kunjungan</a:t>
            </a:r>
            <a:r>
              <a:rPr dirty="0" sz="19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85">
                <a:solidFill>
                  <a:srgbClr val="FFFFFF"/>
                </a:solidFill>
                <a:latin typeface="Verdana"/>
                <a:cs typeface="Verdana"/>
              </a:rPr>
              <a:t>setiap</a:t>
            </a:r>
            <a:r>
              <a:rPr dirty="0" sz="19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60">
                <a:solidFill>
                  <a:srgbClr val="FFFFFF"/>
                </a:solidFill>
                <a:latin typeface="Verdana"/>
                <a:cs typeface="Verdana"/>
              </a:rPr>
              <a:t>booth</a:t>
            </a:r>
            <a:r>
              <a:rPr dirty="0" sz="2000" spc="6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dirty="0" sz="20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15">
                <a:solidFill>
                  <a:srgbClr val="FFFFFF"/>
                </a:solidFill>
                <a:latin typeface="Verdana"/>
                <a:cs typeface="Verdana"/>
              </a:rPr>
              <a:t>jumlah</a:t>
            </a:r>
            <a:r>
              <a:rPr dirty="0" sz="19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70">
                <a:solidFill>
                  <a:srgbClr val="FFFFFF"/>
                </a:solidFill>
                <a:latin typeface="Verdana"/>
                <a:cs typeface="Verdana"/>
              </a:rPr>
              <a:t>pengunjung</a:t>
            </a:r>
            <a:r>
              <a:rPr dirty="0" sz="19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45">
                <a:solidFill>
                  <a:srgbClr val="FFFFFF"/>
                </a:solidFill>
                <a:latin typeface="Verdana"/>
                <a:cs typeface="Verdana"/>
              </a:rPr>
              <a:t>keseluruhan</a:t>
            </a:r>
            <a:r>
              <a:rPr dirty="0" sz="2000" spc="45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dirty="0" sz="20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45">
                <a:solidFill>
                  <a:srgbClr val="FFFFFF"/>
                </a:solidFill>
                <a:latin typeface="Verdana"/>
                <a:cs typeface="Verdana"/>
              </a:rPr>
              <a:t>asal</a:t>
            </a:r>
            <a:r>
              <a:rPr dirty="0" sz="19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70">
                <a:solidFill>
                  <a:srgbClr val="FFFFFF"/>
                </a:solidFill>
                <a:latin typeface="Verdana"/>
                <a:cs typeface="Verdana"/>
              </a:rPr>
              <a:t>daerah</a:t>
            </a:r>
            <a:r>
              <a:rPr dirty="0" sz="19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45">
                <a:solidFill>
                  <a:srgbClr val="FFFFFF"/>
                </a:solidFill>
                <a:latin typeface="Verdana"/>
                <a:cs typeface="Verdana"/>
              </a:rPr>
              <a:t>pengunjung</a:t>
            </a:r>
            <a:r>
              <a:rPr dirty="0" sz="2000" spc="45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dirty="0" sz="2000" spc="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80">
                <a:solidFill>
                  <a:srgbClr val="FFFFFF"/>
                </a:solidFill>
                <a:latin typeface="Verdana"/>
                <a:cs typeface="Verdana"/>
              </a:rPr>
              <a:t>data </a:t>
            </a:r>
            <a:r>
              <a:rPr dirty="0" sz="1900" spc="-6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70">
                <a:solidFill>
                  <a:srgbClr val="FFFFFF"/>
                </a:solidFill>
                <a:latin typeface="Verdana"/>
                <a:cs typeface="Verdana"/>
              </a:rPr>
              <a:t>pengunjung</a:t>
            </a:r>
            <a:r>
              <a:rPr dirty="0" sz="19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45">
                <a:solidFill>
                  <a:srgbClr val="FFFFFF"/>
                </a:solidFill>
                <a:latin typeface="Verdana"/>
                <a:cs typeface="Verdana"/>
              </a:rPr>
              <a:t>dari</a:t>
            </a:r>
            <a:r>
              <a:rPr dirty="0" sz="19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80">
                <a:solidFill>
                  <a:srgbClr val="FFFFFF"/>
                </a:solidFill>
                <a:latin typeface="Verdana"/>
                <a:cs typeface="Verdana"/>
              </a:rPr>
              <a:t>register</a:t>
            </a:r>
            <a:r>
              <a:rPr dirty="0" sz="19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35">
                <a:solidFill>
                  <a:srgbClr val="FFFFFF"/>
                </a:solidFill>
                <a:latin typeface="Verdana"/>
                <a:cs typeface="Verdana"/>
              </a:rPr>
              <a:t>form</a:t>
            </a:r>
            <a:r>
              <a:rPr dirty="0" sz="2000" spc="35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dirty="0" sz="2000" spc="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30">
                <a:solidFill>
                  <a:srgbClr val="FFFFFF"/>
                </a:solidFill>
                <a:latin typeface="Verdana"/>
                <a:cs typeface="Verdana"/>
              </a:rPr>
              <a:t>job</a:t>
            </a:r>
            <a:r>
              <a:rPr dirty="0" sz="19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65">
                <a:solidFill>
                  <a:srgbClr val="FFFFFF"/>
                </a:solidFill>
                <a:latin typeface="Verdana"/>
                <a:cs typeface="Verdana"/>
              </a:rPr>
              <a:t>applicants</a:t>
            </a:r>
            <a:r>
              <a:rPr dirty="0" sz="2000" spc="65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dirty="0" sz="2000" spc="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30">
                <a:solidFill>
                  <a:srgbClr val="FFFFFF"/>
                </a:solidFill>
                <a:latin typeface="Verdana"/>
                <a:cs typeface="Verdana"/>
              </a:rPr>
              <a:t>dll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73388" y="5535345"/>
            <a:ext cx="13126085" cy="11398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1900"/>
              </a:lnSpc>
              <a:spcBef>
                <a:spcPts val="90"/>
              </a:spcBef>
            </a:pPr>
            <a:r>
              <a:rPr dirty="0" sz="1900" spc="185">
                <a:solidFill>
                  <a:srgbClr val="FFFFFF"/>
                </a:solidFill>
                <a:latin typeface="Verdana"/>
                <a:cs typeface="Verdana"/>
              </a:rPr>
              <a:t>Zoom </a:t>
            </a:r>
            <a:r>
              <a:rPr dirty="0" sz="1900" spc="170">
                <a:solidFill>
                  <a:srgbClr val="FFFFFF"/>
                </a:solidFill>
                <a:latin typeface="Verdana"/>
                <a:cs typeface="Verdana"/>
              </a:rPr>
              <a:t>Webinar </a:t>
            </a:r>
            <a:r>
              <a:rPr dirty="0" sz="1900" spc="80">
                <a:solidFill>
                  <a:srgbClr val="FFFFFF"/>
                </a:solidFill>
                <a:latin typeface="Verdana"/>
                <a:cs typeface="Verdana"/>
              </a:rPr>
              <a:t>tersedia </a:t>
            </a:r>
            <a:r>
              <a:rPr dirty="0" sz="1900" spc="60">
                <a:solidFill>
                  <a:srgbClr val="FFFFFF"/>
                </a:solidFill>
                <a:latin typeface="Verdana"/>
                <a:cs typeface="Verdana"/>
              </a:rPr>
              <a:t>akun </a:t>
            </a:r>
            <a:r>
              <a:rPr dirty="0" sz="1900" spc="135">
                <a:solidFill>
                  <a:srgbClr val="FFFFFF"/>
                </a:solidFill>
                <a:latin typeface="Verdana"/>
                <a:cs typeface="Verdana"/>
              </a:rPr>
              <a:t>zoom </a:t>
            </a:r>
            <a:r>
              <a:rPr dirty="0" sz="1900" spc="100">
                <a:solidFill>
                  <a:srgbClr val="FFFFFF"/>
                </a:solidFill>
                <a:latin typeface="Verdana"/>
                <a:cs typeface="Verdana"/>
              </a:rPr>
              <a:t>webinar </a:t>
            </a:r>
            <a:r>
              <a:rPr dirty="0" sz="1900" spc="90">
                <a:solidFill>
                  <a:srgbClr val="FFFFFF"/>
                </a:solidFill>
                <a:latin typeface="Verdana"/>
                <a:cs typeface="Verdana"/>
              </a:rPr>
              <a:t>dengan </a:t>
            </a:r>
            <a:r>
              <a:rPr dirty="0" sz="1900" spc="80">
                <a:solidFill>
                  <a:srgbClr val="FFFFFF"/>
                </a:solidFill>
                <a:latin typeface="Verdana"/>
                <a:cs typeface="Verdana"/>
              </a:rPr>
              <a:t>kapasitas </a:t>
            </a:r>
            <a:r>
              <a:rPr dirty="0" sz="2000" spc="250">
                <a:solidFill>
                  <a:srgbClr val="FFFFFF"/>
                </a:solidFill>
                <a:latin typeface="Microsoft Sans Serif"/>
                <a:cs typeface="Microsoft Sans Serif"/>
              </a:rPr>
              <a:t>1000 </a:t>
            </a:r>
            <a:r>
              <a:rPr dirty="0" sz="1900" spc="90">
                <a:solidFill>
                  <a:srgbClr val="FFFFFF"/>
                </a:solidFill>
                <a:latin typeface="Verdana"/>
                <a:cs typeface="Verdana"/>
              </a:rPr>
              <a:t>participants </a:t>
            </a:r>
            <a:r>
              <a:rPr dirty="0" sz="1900" spc="75">
                <a:solidFill>
                  <a:srgbClr val="FFFFFF"/>
                </a:solidFill>
                <a:latin typeface="Verdana"/>
                <a:cs typeface="Verdana"/>
              </a:rPr>
              <a:t>yang </a:t>
            </a:r>
            <a:r>
              <a:rPr dirty="0" sz="1900" spc="95">
                <a:solidFill>
                  <a:srgbClr val="FFFFFF"/>
                </a:solidFill>
                <a:latin typeface="Verdana"/>
                <a:cs typeface="Verdana"/>
              </a:rPr>
              <a:t>dapat </a:t>
            </a:r>
            <a:r>
              <a:rPr dirty="0" sz="1900" spc="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75">
                <a:solidFill>
                  <a:srgbClr val="FFFFFF"/>
                </a:solidFill>
                <a:latin typeface="Verdana"/>
                <a:cs typeface="Verdana"/>
              </a:rPr>
              <a:t>dimanfaatkan</a:t>
            </a:r>
            <a:r>
              <a:rPr dirty="0" sz="19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75">
                <a:solidFill>
                  <a:srgbClr val="FFFFFF"/>
                </a:solidFill>
                <a:latin typeface="Verdana"/>
                <a:cs typeface="Verdana"/>
              </a:rPr>
              <a:t>untuk</a:t>
            </a:r>
            <a:r>
              <a:rPr dirty="0" sz="19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85">
                <a:solidFill>
                  <a:srgbClr val="FFFFFF"/>
                </a:solidFill>
                <a:latin typeface="Verdana"/>
                <a:cs typeface="Verdana"/>
              </a:rPr>
              <a:t>mengadakan</a:t>
            </a:r>
            <a:r>
              <a:rPr dirty="0" sz="19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100">
                <a:solidFill>
                  <a:srgbClr val="FFFFFF"/>
                </a:solidFill>
                <a:latin typeface="Verdana"/>
                <a:cs typeface="Verdana"/>
              </a:rPr>
              <a:t>webinar</a:t>
            </a:r>
            <a:r>
              <a:rPr dirty="0" sz="19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90">
                <a:solidFill>
                  <a:srgbClr val="FFFFFF"/>
                </a:solidFill>
                <a:latin typeface="Verdana"/>
                <a:cs typeface="Verdana"/>
              </a:rPr>
              <a:t>seputar</a:t>
            </a:r>
            <a:r>
              <a:rPr dirty="0" sz="19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55">
                <a:solidFill>
                  <a:srgbClr val="FFFFFF"/>
                </a:solidFill>
                <a:latin typeface="Verdana"/>
                <a:cs typeface="Verdana"/>
              </a:rPr>
              <a:t>dunia</a:t>
            </a:r>
            <a:r>
              <a:rPr dirty="0" sz="19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Verdana"/>
                <a:cs typeface="Verdana"/>
              </a:rPr>
              <a:t>kerja</a:t>
            </a:r>
            <a:r>
              <a:rPr dirty="0" sz="2000" spc="-2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dirty="0" sz="2000" spc="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114">
                <a:solidFill>
                  <a:srgbClr val="FFFFFF"/>
                </a:solidFill>
                <a:latin typeface="Verdana"/>
                <a:cs typeface="Verdana"/>
              </a:rPr>
              <a:t>beasiswa</a:t>
            </a:r>
            <a:r>
              <a:rPr dirty="0" sz="19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75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dirty="0" sz="19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50">
                <a:solidFill>
                  <a:srgbClr val="FFFFFF"/>
                </a:solidFill>
                <a:latin typeface="Verdana"/>
                <a:cs typeface="Verdana"/>
              </a:rPr>
              <a:t>wirausaha</a:t>
            </a:r>
            <a:r>
              <a:rPr dirty="0" sz="2000" spc="5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dirty="0" sz="2000" spc="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90">
                <a:solidFill>
                  <a:srgbClr val="FFFFFF"/>
                </a:solidFill>
                <a:latin typeface="Verdana"/>
                <a:cs typeface="Verdana"/>
              </a:rPr>
              <a:t>Webinar</a:t>
            </a:r>
            <a:r>
              <a:rPr dirty="0" sz="19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15">
                <a:solidFill>
                  <a:srgbClr val="FFFFFF"/>
                </a:solidFill>
                <a:latin typeface="Verdana"/>
                <a:cs typeface="Verdana"/>
              </a:rPr>
              <a:t>juga </a:t>
            </a:r>
            <a:r>
              <a:rPr dirty="0" sz="1900" spc="-6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95">
                <a:solidFill>
                  <a:srgbClr val="FFFFFF"/>
                </a:solidFill>
                <a:latin typeface="Verdana"/>
                <a:cs typeface="Verdana"/>
              </a:rPr>
              <a:t>dapat</a:t>
            </a:r>
            <a:r>
              <a:rPr dirty="0" sz="19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75">
                <a:solidFill>
                  <a:srgbClr val="FFFFFF"/>
                </a:solidFill>
                <a:latin typeface="Verdana"/>
                <a:cs typeface="Verdana"/>
              </a:rPr>
              <a:t>ditayangkan</a:t>
            </a:r>
            <a:r>
              <a:rPr dirty="0" sz="19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100">
                <a:solidFill>
                  <a:srgbClr val="FFFFFF"/>
                </a:solidFill>
                <a:latin typeface="Verdana"/>
                <a:cs typeface="Verdana"/>
              </a:rPr>
              <a:t>secara</a:t>
            </a:r>
            <a:r>
              <a:rPr dirty="0" sz="19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75">
                <a:solidFill>
                  <a:srgbClr val="FFFFFF"/>
                </a:solidFill>
                <a:latin typeface="Verdana"/>
                <a:cs typeface="Verdana"/>
              </a:rPr>
              <a:t>Livestream</a:t>
            </a:r>
            <a:r>
              <a:rPr dirty="0" sz="19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40">
                <a:solidFill>
                  <a:srgbClr val="FFFFFF"/>
                </a:solidFill>
                <a:latin typeface="Verdana"/>
                <a:cs typeface="Verdana"/>
              </a:rPr>
              <a:t>melalui</a:t>
            </a:r>
            <a:r>
              <a:rPr dirty="0" sz="19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85">
                <a:solidFill>
                  <a:srgbClr val="FFFFFF"/>
                </a:solidFill>
                <a:latin typeface="Verdana"/>
                <a:cs typeface="Verdana"/>
              </a:rPr>
              <a:t>YouTube</a:t>
            </a:r>
            <a:r>
              <a:rPr dirty="0" sz="2000" spc="85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311" y="829453"/>
            <a:ext cx="15001240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600" spc="445" b="1">
                <a:latin typeface="Trebuchet MS"/>
                <a:cs typeface="Trebuchet MS"/>
              </a:rPr>
              <a:t>P</a:t>
            </a:r>
            <a:r>
              <a:rPr dirty="0" sz="5600" spc="390" b="1">
                <a:latin typeface="Trebuchet MS"/>
                <a:cs typeface="Trebuchet MS"/>
              </a:rPr>
              <a:t>A</a:t>
            </a:r>
            <a:r>
              <a:rPr dirty="0" sz="5600" spc="245" b="1">
                <a:latin typeface="Trebuchet MS"/>
                <a:cs typeface="Trebuchet MS"/>
              </a:rPr>
              <a:t>N</a:t>
            </a:r>
            <a:r>
              <a:rPr dirty="0" sz="5600" spc="365" b="1">
                <a:latin typeface="Trebuchet MS"/>
                <a:cs typeface="Trebuchet MS"/>
              </a:rPr>
              <a:t>D</a:t>
            </a:r>
            <a:r>
              <a:rPr dirty="0" sz="5600" spc="225" b="1">
                <a:latin typeface="Trebuchet MS"/>
                <a:cs typeface="Trebuchet MS"/>
              </a:rPr>
              <a:t>U</a:t>
            </a:r>
            <a:r>
              <a:rPr dirty="0" sz="5600" spc="390" b="1">
                <a:latin typeface="Trebuchet MS"/>
                <a:cs typeface="Trebuchet MS"/>
              </a:rPr>
              <a:t>A</a:t>
            </a:r>
            <a:r>
              <a:rPr dirty="0" sz="5600" spc="250" b="1">
                <a:latin typeface="Trebuchet MS"/>
                <a:cs typeface="Trebuchet MS"/>
              </a:rPr>
              <a:t>N</a:t>
            </a:r>
            <a:r>
              <a:rPr dirty="0" sz="5600" spc="-450" b="1">
                <a:latin typeface="Trebuchet MS"/>
                <a:cs typeface="Trebuchet MS"/>
              </a:rPr>
              <a:t> </a:t>
            </a:r>
            <a:r>
              <a:rPr dirty="0" sz="5600" spc="190" b="1">
                <a:latin typeface="Trebuchet MS"/>
                <a:cs typeface="Trebuchet MS"/>
              </a:rPr>
              <a:t>L</a:t>
            </a:r>
            <a:r>
              <a:rPr dirty="0" sz="5600" spc="-10" b="1">
                <a:latin typeface="Trebuchet MS"/>
                <a:cs typeface="Trebuchet MS"/>
              </a:rPr>
              <a:t>O</a:t>
            </a:r>
            <a:r>
              <a:rPr dirty="0" sz="5600" spc="210" b="1">
                <a:latin typeface="Trebuchet MS"/>
                <a:cs typeface="Trebuchet MS"/>
              </a:rPr>
              <a:t>G</a:t>
            </a:r>
            <a:r>
              <a:rPr dirty="0" sz="5600" spc="-10" b="1">
                <a:latin typeface="Trebuchet MS"/>
                <a:cs typeface="Trebuchet MS"/>
              </a:rPr>
              <a:t>O</a:t>
            </a:r>
            <a:r>
              <a:rPr dirty="0" sz="5600" spc="-540" b="1">
                <a:latin typeface="Trebuchet MS"/>
                <a:cs typeface="Trebuchet MS"/>
              </a:rPr>
              <a:t>,</a:t>
            </a:r>
            <a:r>
              <a:rPr dirty="0" sz="5600" spc="-450" b="1">
                <a:latin typeface="Trebuchet MS"/>
                <a:cs typeface="Trebuchet MS"/>
              </a:rPr>
              <a:t> </a:t>
            </a:r>
            <a:r>
              <a:rPr dirty="0" sz="5600" spc="445" b="1">
                <a:latin typeface="Trebuchet MS"/>
                <a:cs typeface="Trebuchet MS"/>
              </a:rPr>
              <a:t>P</a:t>
            </a:r>
            <a:r>
              <a:rPr dirty="0" sz="5600" spc="-10" b="1">
                <a:latin typeface="Trebuchet MS"/>
                <a:cs typeface="Trebuchet MS"/>
              </a:rPr>
              <a:t>O</a:t>
            </a:r>
            <a:r>
              <a:rPr dirty="0" sz="5600" spc="780" b="1">
                <a:latin typeface="Trebuchet MS"/>
                <a:cs typeface="Trebuchet MS"/>
              </a:rPr>
              <a:t>S</a:t>
            </a:r>
            <a:r>
              <a:rPr dirty="0" sz="5600" spc="20" b="1">
                <a:latin typeface="Trebuchet MS"/>
                <a:cs typeface="Trebuchet MS"/>
              </a:rPr>
              <a:t>T</a:t>
            </a:r>
            <a:r>
              <a:rPr dirty="0" sz="5600" spc="340" b="1">
                <a:latin typeface="Trebuchet MS"/>
                <a:cs typeface="Trebuchet MS"/>
              </a:rPr>
              <a:t>E</a:t>
            </a:r>
            <a:r>
              <a:rPr dirty="0" sz="5600" spc="390" b="1">
                <a:latin typeface="Trebuchet MS"/>
                <a:cs typeface="Trebuchet MS"/>
              </a:rPr>
              <a:t>R</a:t>
            </a:r>
            <a:r>
              <a:rPr dirty="0" sz="5600" spc="725" b="1">
                <a:latin typeface="Trebuchet MS"/>
                <a:cs typeface="Trebuchet MS"/>
              </a:rPr>
              <a:t>/</a:t>
            </a:r>
            <a:r>
              <a:rPr dirty="0" sz="5600" spc="135" b="1">
                <a:latin typeface="Trebuchet MS"/>
                <a:cs typeface="Trebuchet MS"/>
              </a:rPr>
              <a:t>F</a:t>
            </a:r>
            <a:r>
              <a:rPr dirty="0" sz="5600" spc="-10" b="1">
                <a:latin typeface="Trebuchet MS"/>
                <a:cs typeface="Trebuchet MS"/>
              </a:rPr>
              <a:t>O</a:t>
            </a:r>
            <a:r>
              <a:rPr dirty="0" sz="5600" spc="20" b="1">
                <a:latin typeface="Trebuchet MS"/>
                <a:cs typeface="Trebuchet MS"/>
              </a:rPr>
              <a:t>T</a:t>
            </a:r>
            <a:r>
              <a:rPr dirty="0" sz="5600" spc="-5" b="1">
                <a:latin typeface="Trebuchet MS"/>
                <a:cs typeface="Trebuchet MS"/>
              </a:rPr>
              <a:t>O</a:t>
            </a:r>
            <a:r>
              <a:rPr dirty="0" sz="5600" spc="-450" b="1">
                <a:latin typeface="Trebuchet MS"/>
                <a:cs typeface="Trebuchet MS"/>
              </a:rPr>
              <a:t> </a:t>
            </a:r>
            <a:r>
              <a:rPr dirty="0" sz="5600" spc="365" b="1">
                <a:latin typeface="Trebuchet MS"/>
                <a:cs typeface="Trebuchet MS"/>
              </a:rPr>
              <a:t>D</a:t>
            </a:r>
            <a:r>
              <a:rPr dirty="0" sz="5600" spc="390" b="1">
                <a:latin typeface="Trebuchet MS"/>
                <a:cs typeface="Trebuchet MS"/>
              </a:rPr>
              <a:t>A</a:t>
            </a:r>
            <a:r>
              <a:rPr dirty="0" sz="5600" spc="250" b="1">
                <a:latin typeface="Trebuchet MS"/>
                <a:cs typeface="Trebuchet MS"/>
              </a:rPr>
              <a:t>N</a:t>
            </a:r>
            <a:r>
              <a:rPr dirty="0" sz="5600" spc="-450" b="1">
                <a:latin typeface="Trebuchet MS"/>
                <a:cs typeface="Trebuchet MS"/>
              </a:rPr>
              <a:t> </a:t>
            </a:r>
            <a:r>
              <a:rPr dirty="0" sz="5600" spc="335" b="1">
                <a:latin typeface="Trebuchet MS"/>
                <a:cs typeface="Trebuchet MS"/>
              </a:rPr>
              <a:t>V</a:t>
            </a:r>
            <a:r>
              <a:rPr dirty="0" sz="5600" spc="180" b="1">
                <a:latin typeface="Trebuchet MS"/>
                <a:cs typeface="Trebuchet MS"/>
              </a:rPr>
              <a:t>I</a:t>
            </a:r>
            <a:r>
              <a:rPr dirty="0" sz="5600" spc="365" b="1">
                <a:latin typeface="Trebuchet MS"/>
                <a:cs typeface="Trebuchet MS"/>
              </a:rPr>
              <a:t>D</a:t>
            </a:r>
            <a:r>
              <a:rPr dirty="0" sz="5600" spc="340" b="1">
                <a:latin typeface="Trebuchet MS"/>
                <a:cs typeface="Trebuchet MS"/>
              </a:rPr>
              <a:t>E</a:t>
            </a:r>
            <a:r>
              <a:rPr dirty="0" sz="5600" spc="-5" b="1">
                <a:latin typeface="Trebuchet MS"/>
                <a:cs typeface="Trebuchet MS"/>
              </a:rPr>
              <a:t>O</a:t>
            </a:r>
            <a:endParaRPr sz="5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9311" y="2407125"/>
            <a:ext cx="15059660" cy="7031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50" b="1">
                <a:solidFill>
                  <a:srgbClr val="181818"/>
                </a:solidFill>
                <a:latin typeface="Arial"/>
                <a:cs typeface="Arial"/>
              </a:rPr>
              <a:t>Silahkan</a:t>
            </a:r>
            <a:r>
              <a:rPr dirty="0" sz="2100" spc="-35" b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2100" spc="60" b="1">
                <a:solidFill>
                  <a:srgbClr val="181818"/>
                </a:solidFill>
                <a:latin typeface="Arial"/>
                <a:cs typeface="Arial"/>
              </a:rPr>
              <a:t>upload</a:t>
            </a:r>
            <a:r>
              <a:rPr dirty="0" sz="2100" spc="-35" b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181818"/>
                </a:solidFill>
                <a:latin typeface="Arial"/>
                <a:cs typeface="Arial"/>
              </a:rPr>
              <a:t>logo,</a:t>
            </a:r>
            <a:r>
              <a:rPr dirty="0" sz="2100" spc="-35" b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2100" spc="60" b="1">
                <a:solidFill>
                  <a:srgbClr val="181818"/>
                </a:solidFill>
                <a:latin typeface="Arial"/>
                <a:cs typeface="Arial"/>
              </a:rPr>
              <a:t>poster</a:t>
            </a:r>
            <a:r>
              <a:rPr dirty="0" sz="2100" spc="-35" b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2100" spc="80" b="1">
                <a:solidFill>
                  <a:srgbClr val="181818"/>
                </a:solidFill>
                <a:latin typeface="Arial"/>
                <a:cs typeface="Arial"/>
              </a:rPr>
              <a:t>dan</a:t>
            </a:r>
            <a:r>
              <a:rPr dirty="0" sz="2100" spc="-35" b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2100" spc="40" b="1">
                <a:solidFill>
                  <a:srgbClr val="181818"/>
                </a:solidFill>
                <a:latin typeface="Arial"/>
                <a:cs typeface="Arial"/>
              </a:rPr>
              <a:t>video</a:t>
            </a:r>
            <a:r>
              <a:rPr dirty="0" sz="2100" spc="-35" b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2100" spc="70" b="1">
                <a:solidFill>
                  <a:srgbClr val="181818"/>
                </a:solidFill>
                <a:latin typeface="Arial"/>
                <a:cs typeface="Arial"/>
              </a:rPr>
              <a:t>pada</a:t>
            </a:r>
            <a:r>
              <a:rPr dirty="0" sz="2100" spc="-35" b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2100" spc="70" b="1">
                <a:solidFill>
                  <a:srgbClr val="181818"/>
                </a:solidFill>
                <a:latin typeface="Arial"/>
                <a:cs typeface="Arial"/>
              </a:rPr>
              <a:t>folder</a:t>
            </a:r>
            <a:r>
              <a:rPr dirty="0" sz="2100" spc="-30" b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181818"/>
                </a:solidFill>
                <a:latin typeface="Arial"/>
                <a:cs typeface="Arial"/>
              </a:rPr>
              <a:t>Google</a:t>
            </a:r>
            <a:r>
              <a:rPr dirty="0" sz="2100" spc="-35" b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2100" spc="65" b="1">
                <a:solidFill>
                  <a:srgbClr val="181818"/>
                </a:solidFill>
                <a:latin typeface="Arial"/>
                <a:cs typeface="Arial"/>
              </a:rPr>
              <a:t>Drive</a:t>
            </a:r>
            <a:r>
              <a:rPr dirty="0" sz="2100" spc="-35" b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2100" spc="85" b="1">
                <a:solidFill>
                  <a:srgbClr val="181818"/>
                </a:solidFill>
                <a:latin typeface="Arial"/>
                <a:cs typeface="Arial"/>
              </a:rPr>
              <a:t>link</a:t>
            </a:r>
            <a:r>
              <a:rPr dirty="0" sz="2100" spc="-35" b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2100" spc="80" b="1">
                <a:solidFill>
                  <a:srgbClr val="181818"/>
                </a:solidFill>
                <a:latin typeface="Arial"/>
                <a:cs typeface="Arial"/>
              </a:rPr>
              <a:t>berikut:</a:t>
            </a:r>
            <a:r>
              <a:rPr dirty="0" sz="2100" spc="-35" b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u="heavy" sz="2100" spc="90" b="1">
                <a:solidFill>
                  <a:srgbClr val="181818"/>
                </a:solidFill>
                <a:uFill>
                  <a:solidFill>
                    <a:srgbClr val="181818"/>
                  </a:solidFill>
                </a:uFill>
                <a:latin typeface="Arial"/>
                <a:cs typeface="Arial"/>
                <a:hlinkClick r:id="rId2"/>
              </a:rPr>
              <a:t>htt</a:t>
            </a:r>
            <a:r>
              <a:rPr dirty="0" sz="2100" spc="90" b="1">
                <a:solidFill>
                  <a:srgbClr val="181818"/>
                </a:solidFill>
                <a:latin typeface="Arial"/>
                <a:cs typeface="Arial"/>
                <a:hlinkClick r:id="rId2"/>
              </a:rPr>
              <a:t>p</a:t>
            </a:r>
            <a:r>
              <a:rPr dirty="0" u="heavy" sz="2100" spc="90" b="1">
                <a:solidFill>
                  <a:srgbClr val="181818"/>
                </a:solidFill>
                <a:uFill>
                  <a:solidFill>
                    <a:srgbClr val="181818"/>
                  </a:solidFill>
                </a:uFill>
                <a:latin typeface="Arial"/>
                <a:cs typeface="Arial"/>
                <a:hlinkClick r:id="rId2"/>
              </a:rPr>
              <a:t>s://bit.ly/virtualjobfairexpo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100" spc="90" b="1">
                <a:solidFill>
                  <a:srgbClr val="181818"/>
                </a:solidFill>
                <a:latin typeface="Arial"/>
                <a:cs typeface="Arial"/>
              </a:rPr>
              <a:t>Ketentuan</a:t>
            </a:r>
            <a:r>
              <a:rPr dirty="0" sz="2100" spc="-65" b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2100" spc="-55" b="1">
                <a:solidFill>
                  <a:srgbClr val="181818"/>
                </a:solidFill>
                <a:latin typeface="Arial"/>
                <a:cs typeface="Arial"/>
              </a:rPr>
              <a:t>Logo:</a:t>
            </a:r>
            <a:endParaRPr sz="2100">
              <a:latin typeface="Arial"/>
              <a:cs typeface="Arial"/>
            </a:endParaRPr>
          </a:p>
          <a:p>
            <a:pPr marL="465455" indent="-242570">
              <a:lnSpc>
                <a:spcPct val="100000"/>
              </a:lnSpc>
              <a:spcBef>
                <a:spcPts val="405"/>
              </a:spcBef>
              <a:buAutoNum type="arabicPeriod"/>
              <a:tabLst>
                <a:tab pos="466090" algn="l"/>
              </a:tabLst>
            </a:pPr>
            <a:r>
              <a:rPr dirty="0" sz="2100" spc="-5">
                <a:solidFill>
                  <a:srgbClr val="181818"/>
                </a:solidFill>
                <a:latin typeface="Microsoft Sans Serif"/>
                <a:cs typeface="Microsoft Sans Serif"/>
              </a:rPr>
              <a:t>Disarankan</a:t>
            </a:r>
            <a:r>
              <a:rPr dirty="0" sz="2100" spc="-2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-15">
                <a:solidFill>
                  <a:srgbClr val="181818"/>
                </a:solidFill>
                <a:latin typeface="Microsoft Sans Serif"/>
                <a:cs typeface="Microsoft Sans Serif"/>
              </a:rPr>
              <a:t>versi </a:t>
            </a:r>
            <a:r>
              <a:rPr dirty="0" sz="2100" spc="10">
                <a:solidFill>
                  <a:srgbClr val="181818"/>
                </a:solidFill>
                <a:latin typeface="Microsoft Sans Serif"/>
                <a:cs typeface="Microsoft Sans Serif"/>
              </a:rPr>
              <a:t>logo</a:t>
            </a:r>
            <a:r>
              <a:rPr dirty="0" sz="2100" spc="-2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10">
                <a:solidFill>
                  <a:srgbClr val="181818"/>
                </a:solidFill>
                <a:latin typeface="Microsoft Sans Serif"/>
                <a:cs typeface="Microsoft Sans Serif"/>
              </a:rPr>
              <a:t>original</a:t>
            </a:r>
            <a:r>
              <a:rPr dirty="0" sz="2100" spc="-1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20">
                <a:solidFill>
                  <a:srgbClr val="181818"/>
                </a:solidFill>
                <a:latin typeface="Microsoft Sans Serif"/>
                <a:cs typeface="Microsoft Sans Serif"/>
              </a:rPr>
              <a:t>atau</a:t>
            </a:r>
            <a:r>
              <a:rPr dirty="0" sz="2100" spc="-2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30">
                <a:solidFill>
                  <a:srgbClr val="181818"/>
                </a:solidFill>
                <a:latin typeface="Microsoft Sans Serif"/>
                <a:cs typeface="Microsoft Sans Serif"/>
              </a:rPr>
              <a:t>berwarna</a:t>
            </a:r>
            <a:endParaRPr sz="2100">
              <a:latin typeface="Microsoft Sans Serif"/>
              <a:cs typeface="Microsoft Sans Serif"/>
            </a:endParaRPr>
          </a:p>
          <a:p>
            <a:pPr marL="465455" indent="-242570">
              <a:lnSpc>
                <a:spcPct val="100000"/>
              </a:lnSpc>
              <a:spcBef>
                <a:spcPts val="405"/>
              </a:spcBef>
              <a:buAutoNum type="arabicPeriod"/>
              <a:tabLst>
                <a:tab pos="466090" algn="l"/>
              </a:tabLst>
            </a:pPr>
            <a:r>
              <a:rPr dirty="0" sz="2100" spc="20">
                <a:solidFill>
                  <a:srgbClr val="181818"/>
                </a:solidFill>
                <a:latin typeface="Microsoft Sans Serif"/>
                <a:cs typeface="Microsoft Sans Serif"/>
              </a:rPr>
              <a:t>Format</a:t>
            </a:r>
            <a:r>
              <a:rPr dirty="0" sz="2100" spc="-1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-100">
                <a:solidFill>
                  <a:srgbClr val="181818"/>
                </a:solidFill>
                <a:latin typeface="Microsoft Sans Serif"/>
                <a:cs typeface="Microsoft Sans Serif"/>
              </a:rPr>
              <a:t>PNG</a:t>
            </a:r>
            <a:r>
              <a:rPr dirty="0" sz="2100" spc="-1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5">
                <a:solidFill>
                  <a:srgbClr val="181818"/>
                </a:solidFill>
                <a:latin typeface="Microsoft Sans Serif"/>
                <a:cs typeface="Microsoft Sans Serif"/>
              </a:rPr>
              <a:t>(transparan)</a:t>
            </a:r>
            <a:r>
              <a:rPr dirty="0" sz="2100" spc="-1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25">
                <a:solidFill>
                  <a:srgbClr val="181818"/>
                </a:solidFill>
                <a:latin typeface="Microsoft Sans Serif"/>
                <a:cs typeface="Microsoft Sans Serif"/>
              </a:rPr>
              <a:t>lebih</a:t>
            </a:r>
            <a:r>
              <a:rPr dirty="0" sz="2100" spc="-1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-20">
                <a:solidFill>
                  <a:srgbClr val="181818"/>
                </a:solidFill>
                <a:latin typeface="Microsoft Sans Serif"/>
                <a:cs typeface="Microsoft Sans Serif"/>
              </a:rPr>
              <a:t>disukai,</a:t>
            </a:r>
            <a:r>
              <a:rPr dirty="0" sz="2100" spc="-1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65">
                <a:solidFill>
                  <a:srgbClr val="181818"/>
                </a:solidFill>
                <a:latin typeface="Microsoft Sans Serif"/>
                <a:cs typeface="Microsoft Sans Serif"/>
              </a:rPr>
              <a:t>format</a:t>
            </a:r>
            <a:r>
              <a:rPr dirty="0" sz="2100" spc="-1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-275">
                <a:solidFill>
                  <a:srgbClr val="181818"/>
                </a:solidFill>
                <a:latin typeface="Microsoft Sans Serif"/>
                <a:cs typeface="Microsoft Sans Serif"/>
              </a:rPr>
              <a:t>JPG</a:t>
            </a:r>
            <a:r>
              <a:rPr dirty="0" sz="2100" spc="-1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30">
                <a:solidFill>
                  <a:srgbClr val="181818"/>
                </a:solidFill>
                <a:latin typeface="Microsoft Sans Serif"/>
                <a:cs typeface="Microsoft Sans Serif"/>
              </a:rPr>
              <a:t>diperbolehkan</a:t>
            </a:r>
            <a:endParaRPr sz="2100">
              <a:latin typeface="Microsoft Sans Serif"/>
              <a:cs typeface="Microsoft Sans Serif"/>
            </a:endParaRPr>
          </a:p>
          <a:p>
            <a:pPr marL="465455" indent="-242570">
              <a:lnSpc>
                <a:spcPct val="100000"/>
              </a:lnSpc>
              <a:spcBef>
                <a:spcPts val="405"/>
              </a:spcBef>
              <a:buAutoNum type="arabicPeriod"/>
              <a:tabLst>
                <a:tab pos="466090" algn="l"/>
              </a:tabLst>
            </a:pPr>
            <a:r>
              <a:rPr dirty="0" sz="2100" spc="25">
                <a:solidFill>
                  <a:srgbClr val="181818"/>
                </a:solidFill>
                <a:latin typeface="Microsoft Sans Serif"/>
                <a:cs typeface="Microsoft Sans Serif"/>
              </a:rPr>
              <a:t>Ukuran</a:t>
            </a:r>
            <a:r>
              <a:rPr dirty="0" sz="2100" spc="-1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10">
                <a:solidFill>
                  <a:srgbClr val="181818"/>
                </a:solidFill>
                <a:latin typeface="Microsoft Sans Serif"/>
                <a:cs typeface="Microsoft Sans Serif"/>
              </a:rPr>
              <a:t>logo</a:t>
            </a:r>
            <a:r>
              <a:rPr dirty="0" sz="2100" spc="-1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20">
                <a:solidFill>
                  <a:srgbClr val="181818"/>
                </a:solidFill>
                <a:latin typeface="Microsoft Sans Serif"/>
                <a:cs typeface="Microsoft Sans Serif"/>
              </a:rPr>
              <a:t>tidak</a:t>
            </a:r>
            <a:r>
              <a:rPr dirty="0" sz="2100" spc="-1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30">
                <a:solidFill>
                  <a:srgbClr val="181818"/>
                </a:solidFill>
                <a:latin typeface="Microsoft Sans Serif"/>
                <a:cs typeface="Microsoft Sans Serif"/>
              </a:rPr>
              <a:t>terlalu</a:t>
            </a:r>
            <a:r>
              <a:rPr dirty="0" sz="2100" spc="-1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-25">
                <a:solidFill>
                  <a:srgbClr val="181818"/>
                </a:solidFill>
                <a:latin typeface="Microsoft Sans Serif"/>
                <a:cs typeface="Microsoft Sans Serif"/>
              </a:rPr>
              <a:t>kecil</a:t>
            </a:r>
            <a:r>
              <a:rPr dirty="0" sz="2100" spc="-1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20">
                <a:solidFill>
                  <a:srgbClr val="181818"/>
                </a:solidFill>
                <a:latin typeface="Microsoft Sans Serif"/>
                <a:cs typeface="Microsoft Sans Serif"/>
              </a:rPr>
              <a:t>atau</a:t>
            </a:r>
            <a:r>
              <a:rPr dirty="0" sz="2100" spc="-1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30">
                <a:solidFill>
                  <a:srgbClr val="181818"/>
                </a:solidFill>
                <a:latin typeface="Microsoft Sans Serif"/>
                <a:cs typeface="Microsoft Sans Serif"/>
              </a:rPr>
              <a:t>minimal</a:t>
            </a:r>
            <a:r>
              <a:rPr dirty="0" sz="2100" spc="-1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50">
                <a:solidFill>
                  <a:srgbClr val="181818"/>
                </a:solidFill>
                <a:latin typeface="Microsoft Sans Serif"/>
                <a:cs typeface="Microsoft Sans Serif"/>
              </a:rPr>
              <a:t>width</a:t>
            </a:r>
            <a:r>
              <a:rPr dirty="0" sz="2100" spc="-1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30">
                <a:solidFill>
                  <a:srgbClr val="181818"/>
                </a:solidFill>
                <a:latin typeface="Microsoft Sans Serif"/>
                <a:cs typeface="Microsoft Sans Serif"/>
              </a:rPr>
              <a:t>300px</a:t>
            </a:r>
            <a:endParaRPr sz="2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100" spc="90" b="1">
                <a:solidFill>
                  <a:srgbClr val="181818"/>
                </a:solidFill>
                <a:latin typeface="Arial"/>
                <a:cs typeface="Arial"/>
              </a:rPr>
              <a:t>Ketentuan</a:t>
            </a:r>
            <a:r>
              <a:rPr dirty="0" sz="2100" spc="-50" b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2100" spc="40" b="1">
                <a:solidFill>
                  <a:srgbClr val="181818"/>
                </a:solidFill>
                <a:latin typeface="Arial"/>
                <a:cs typeface="Arial"/>
              </a:rPr>
              <a:t>Poster/Foto:</a:t>
            </a:r>
            <a:endParaRPr sz="2100">
              <a:latin typeface="Arial"/>
              <a:cs typeface="Arial"/>
            </a:endParaRPr>
          </a:p>
          <a:p>
            <a:pPr marL="465455" indent="-242570">
              <a:lnSpc>
                <a:spcPct val="100000"/>
              </a:lnSpc>
              <a:spcBef>
                <a:spcPts val="405"/>
              </a:spcBef>
              <a:buAutoNum type="arabicPeriod"/>
              <a:tabLst>
                <a:tab pos="466090" algn="l"/>
              </a:tabLst>
            </a:pPr>
            <a:r>
              <a:rPr dirty="0" sz="2100" spc="25">
                <a:solidFill>
                  <a:srgbClr val="181818"/>
                </a:solidFill>
                <a:latin typeface="Microsoft Sans Serif"/>
                <a:cs typeface="Microsoft Sans Serif"/>
              </a:rPr>
              <a:t>Ukuran</a:t>
            </a:r>
            <a:r>
              <a:rPr dirty="0" sz="2100" spc="-4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10">
                <a:solidFill>
                  <a:srgbClr val="181818"/>
                </a:solidFill>
                <a:latin typeface="Microsoft Sans Serif"/>
                <a:cs typeface="Microsoft Sans Serif"/>
              </a:rPr>
              <a:t>kertas</a:t>
            </a:r>
            <a:r>
              <a:rPr dirty="0" sz="2100" spc="-3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-20">
                <a:solidFill>
                  <a:srgbClr val="181818"/>
                </a:solidFill>
                <a:latin typeface="Microsoft Sans Serif"/>
                <a:cs typeface="Microsoft Sans Serif"/>
              </a:rPr>
              <a:t>A4/A3</a:t>
            </a:r>
            <a:endParaRPr sz="2100">
              <a:latin typeface="Microsoft Sans Serif"/>
              <a:cs typeface="Microsoft Sans Serif"/>
            </a:endParaRPr>
          </a:p>
          <a:p>
            <a:pPr marL="465455" indent="-242570">
              <a:lnSpc>
                <a:spcPct val="100000"/>
              </a:lnSpc>
              <a:spcBef>
                <a:spcPts val="405"/>
              </a:spcBef>
              <a:buAutoNum type="arabicPeriod"/>
              <a:tabLst>
                <a:tab pos="466090" algn="l"/>
              </a:tabLst>
            </a:pPr>
            <a:r>
              <a:rPr dirty="0" sz="2100" spc="5">
                <a:solidFill>
                  <a:srgbClr val="181818"/>
                </a:solidFill>
                <a:latin typeface="Microsoft Sans Serif"/>
                <a:cs typeface="Microsoft Sans Serif"/>
              </a:rPr>
              <a:t>Poster</a:t>
            </a:r>
            <a:r>
              <a:rPr dirty="0" sz="2100" spc="-1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30">
                <a:solidFill>
                  <a:srgbClr val="181818"/>
                </a:solidFill>
                <a:latin typeface="Microsoft Sans Serif"/>
                <a:cs typeface="Microsoft Sans Serif"/>
              </a:rPr>
              <a:t>dapat</a:t>
            </a:r>
            <a:r>
              <a:rPr dirty="0" sz="2100" spc="-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45">
                <a:solidFill>
                  <a:srgbClr val="181818"/>
                </a:solidFill>
                <a:latin typeface="Microsoft Sans Serif"/>
                <a:cs typeface="Microsoft Sans Serif"/>
              </a:rPr>
              <a:t>berupa</a:t>
            </a:r>
            <a:r>
              <a:rPr dirty="0" sz="2100" spc="-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70">
                <a:solidFill>
                  <a:srgbClr val="181818"/>
                </a:solidFill>
                <a:latin typeface="Microsoft Sans Serif"/>
                <a:cs typeface="Microsoft Sans Serif"/>
              </a:rPr>
              <a:t>foto</a:t>
            </a:r>
            <a:r>
              <a:rPr dirty="0" sz="2100" spc="-1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60">
                <a:solidFill>
                  <a:srgbClr val="181818"/>
                </a:solidFill>
                <a:latin typeface="Microsoft Sans Serif"/>
                <a:cs typeface="Microsoft Sans Serif"/>
              </a:rPr>
              <a:t>produk</a:t>
            </a:r>
            <a:r>
              <a:rPr dirty="0" sz="2100" spc="-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30">
                <a:solidFill>
                  <a:srgbClr val="181818"/>
                </a:solidFill>
                <a:latin typeface="Microsoft Sans Serif"/>
                <a:cs typeface="Microsoft Sans Serif"/>
              </a:rPr>
              <a:t>tanpa</a:t>
            </a:r>
            <a:r>
              <a:rPr dirty="0" sz="2100" spc="-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15">
                <a:solidFill>
                  <a:srgbClr val="181818"/>
                </a:solidFill>
                <a:latin typeface="Microsoft Sans Serif"/>
                <a:cs typeface="Microsoft Sans Serif"/>
              </a:rPr>
              <a:t>tulisan</a:t>
            </a:r>
            <a:r>
              <a:rPr dirty="0" sz="2100" spc="-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>
                <a:solidFill>
                  <a:srgbClr val="181818"/>
                </a:solidFill>
                <a:latin typeface="Microsoft Sans Serif"/>
                <a:cs typeface="Microsoft Sans Serif"/>
              </a:rPr>
              <a:t>apa2</a:t>
            </a:r>
            <a:r>
              <a:rPr dirty="0" sz="2100" spc="-1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10">
                <a:solidFill>
                  <a:srgbClr val="181818"/>
                </a:solidFill>
                <a:latin typeface="Microsoft Sans Serif"/>
                <a:cs typeface="Microsoft Sans Serif"/>
              </a:rPr>
              <a:t>dengan</a:t>
            </a:r>
            <a:r>
              <a:rPr dirty="0" sz="2100" spc="-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40">
                <a:solidFill>
                  <a:srgbClr val="181818"/>
                </a:solidFill>
                <a:latin typeface="Microsoft Sans Serif"/>
                <a:cs typeface="Microsoft Sans Serif"/>
              </a:rPr>
              <a:t>ukuran</a:t>
            </a:r>
            <a:r>
              <a:rPr dirty="0" sz="2100" spc="-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70">
                <a:solidFill>
                  <a:srgbClr val="181818"/>
                </a:solidFill>
                <a:latin typeface="Microsoft Sans Serif"/>
                <a:cs typeface="Microsoft Sans Serif"/>
              </a:rPr>
              <a:t>foto</a:t>
            </a:r>
            <a:r>
              <a:rPr dirty="0" sz="2100" spc="-5">
                <a:solidFill>
                  <a:srgbClr val="181818"/>
                </a:solidFill>
                <a:latin typeface="Microsoft Sans Serif"/>
                <a:cs typeface="Microsoft Sans Serif"/>
              </a:rPr>
              <a:t> adalah</a:t>
            </a:r>
            <a:r>
              <a:rPr dirty="0" sz="2100" spc="-1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15">
                <a:solidFill>
                  <a:srgbClr val="181818"/>
                </a:solidFill>
                <a:latin typeface="Microsoft Sans Serif"/>
                <a:cs typeface="Microsoft Sans Serif"/>
              </a:rPr>
              <a:t>seukuran</a:t>
            </a:r>
            <a:r>
              <a:rPr dirty="0" sz="2100" spc="-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10">
                <a:solidFill>
                  <a:srgbClr val="181818"/>
                </a:solidFill>
                <a:latin typeface="Microsoft Sans Serif"/>
                <a:cs typeface="Microsoft Sans Serif"/>
              </a:rPr>
              <a:t>kertas</a:t>
            </a:r>
            <a:r>
              <a:rPr dirty="0" sz="2100" spc="-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-20">
                <a:solidFill>
                  <a:srgbClr val="181818"/>
                </a:solidFill>
                <a:latin typeface="Microsoft Sans Serif"/>
                <a:cs typeface="Microsoft Sans Serif"/>
              </a:rPr>
              <a:t>A4/A3</a:t>
            </a:r>
            <a:r>
              <a:rPr dirty="0" sz="2100" spc="-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-10">
                <a:solidFill>
                  <a:srgbClr val="181818"/>
                </a:solidFill>
                <a:latin typeface="Microsoft Sans Serif"/>
                <a:cs typeface="Microsoft Sans Serif"/>
              </a:rPr>
              <a:t>(atau </a:t>
            </a:r>
            <a:r>
              <a:rPr dirty="0" sz="2100" spc="70">
                <a:solidFill>
                  <a:srgbClr val="181818"/>
                </a:solidFill>
                <a:latin typeface="Microsoft Sans Serif"/>
                <a:cs typeface="Microsoft Sans Serif"/>
              </a:rPr>
              <a:t>foto</a:t>
            </a:r>
            <a:r>
              <a:rPr dirty="0" sz="2100" spc="-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45">
                <a:solidFill>
                  <a:srgbClr val="181818"/>
                </a:solidFill>
                <a:latin typeface="Microsoft Sans Serif"/>
                <a:cs typeface="Microsoft Sans Serif"/>
              </a:rPr>
              <a:t>portrait)</a:t>
            </a:r>
            <a:endParaRPr sz="2100">
              <a:latin typeface="Microsoft Sans Serif"/>
              <a:cs typeface="Microsoft Sans Serif"/>
            </a:endParaRPr>
          </a:p>
          <a:p>
            <a:pPr marL="465455" indent="-242570">
              <a:lnSpc>
                <a:spcPct val="100000"/>
              </a:lnSpc>
              <a:spcBef>
                <a:spcPts val="405"/>
              </a:spcBef>
              <a:buAutoNum type="arabicPeriod"/>
              <a:tabLst>
                <a:tab pos="466090" algn="l"/>
              </a:tabLst>
            </a:pPr>
            <a:r>
              <a:rPr dirty="0" sz="2100" spc="15">
                <a:solidFill>
                  <a:srgbClr val="181818"/>
                </a:solidFill>
                <a:latin typeface="Microsoft Sans Serif"/>
                <a:cs typeface="Microsoft Sans Serif"/>
              </a:rPr>
              <a:t>Diperlukan</a:t>
            </a:r>
            <a:r>
              <a:rPr dirty="0" sz="2100" spc="-2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30">
                <a:solidFill>
                  <a:srgbClr val="181818"/>
                </a:solidFill>
                <a:latin typeface="Microsoft Sans Serif"/>
                <a:cs typeface="Microsoft Sans Serif"/>
              </a:rPr>
              <a:t>minimal</a:t>
            </a:r>
            <a:r>
              <a:rPr dirty="0" sz="2100" spc="-1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30">
                <a:solidFill>
                  <a:srgbClr val="181818"/>
                </a:solidFill>
                <a:latin typeface="Microsoft Sans Serif"/>
                <a:cs typeface="Microsoft Sans Serif"/>
              </a:rPr>
              <a:t>2</a:t>
            </a:r>
            <a:r>
              <a:rPr dirty="0" sz="2100" spc="-2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70">
                <a:solidFill>
                  <a:srgbClr val="181818"/>
                </a:solidFill>
                <a:latin typeface="Microsoft Sans Serif"/>
                <a:cs typeface="Microsoft Sans Serif"/>
              </a:rPr>
              <a:t>foto</a:t>
            </a:r>
            <a:r>
              <a:rPr dirty="0" sz="2100" spc="-1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60">
                <a:solidFill>
                  <a:srgbClr val="181818"/>
                </a:solidFill>
                <a:latin typeface="Microsoft Sans Serif"/>
                <a:cs typeface="Microsoft Sans Serif"/>
              </a:rPr>
              <a:t>produk/poster</a:t>
            </a:r>
            <a:endParaRPr sz="2100">
              <a:latin typeface="Microsoft Sans Serif"/>
              <a:cs typeface="Microsoft Sans Serif"/>
            </a:endParaRPr>
          </a:p>
          <a:p>
            <a:pPr marL="465455" indent="-242570">
              <a:lnSpc>
                <a:spcPct val="100000"/>
              </a:lnSpc>
              <a:spcBef>
                <a:spcPts val="405"/>
              </a:spcBef>
              <a:buAutoNum type="arabicPeriod"/>
              <a:tabLst>
                <a:tab pos="466090" algn="l"/>
              </a:tabLst>
            </a:pPr>
            <a:r>
              <a:rPr dirty="0" sz="2100" spc="-65">
                <a:solidFill>
                  <a:srgbClr val="181818"/>
                </a:solidFill>
                <a:latin typeface="Microsoft Sans Serif"/>
                <a:cs typeface="Microsoft Sans Serif"/>
              </a:rPr>
              <a:t>File</a:t>
            </a:r>
            <a:r>
              <a:rPr dirty="0" sz="2100" spc="-2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-45">
                <a:solidFill>
                  <a:srgbClr val="181818"/>
                </a:solidFill>
                <a:latin typeface="Microsoft Sans Serif"/>
                <a:cs typeface="Microsoft Sans Serif"/>
              </a:rPr>
              <a:t>size</a:t>
            </a:r>
            <a:r>
              <a:rPr dirty="0" sz="2100" spc="-2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65">
                <a:solidFill>
                  <a:srgbClr val="181818"/>
                </a:solidFill>
                <a:latin typeface="Microsoft Sans Serif"/>
                <a:cs typeface="Microsoft Sans Serif"/>
              </a:rPr>
              <a:t>poster/foto</a:t>
            </a:r>
            <a:r>
              <a:rPr dirty="0" sz="2100" spc="-2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>
                <a:solidFill>
                  <a:srgbClr val="181818"/>
                </a:solidFill>
                <a:latin typeface="Microsoft Sans Serif"/>
                <a:cs typeface="Microsoft Sans Serif"/>
              </a:rPr>
              <a:t>bebas</a:t>
            </a:r>
            <a:r>
              <a:rPr dirty="0" sz="2100" spc="-2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30">
                <a:solidFill>
                  <a:srgbClr val="181818"/>
                </a:solidFill>
                <a:latin typeface="Microsoft Sans Serif"/>
                <a:cs typeface="Microsoft Sans Serif"/>
              </a:rPr>
              <a:t>dan</a:t>
            </a:r>
            <a:r>
              <a:rPr dirty="0" sz="2100" spc="-2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20">
                <a:solidFill>
                  <a:srgbClr val="181818"/>
                </a:solidFill>
                <a:latin typeface="Microsoft Sans Serif"/>
                <a:cs typeface="Microsoft Sans Serif"/>
              </a:rPr>
              <a:t>tidak</a:t>
            </a:r>
            <a:r>
              <a:rPr dirty="0" sz="2100" spc="-2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10">
                <a:solidFill>
                  <a:srgbClr val="181818"/>
                </a:solidFill>
                <a:latin typeface="Microsoft Sans Serif"/>
                <a:cs typeface="Microsoft Sans Serif"/>
              </a:rPr>
              <a:t>dibatasi</a:t>
            </a:r>
            <a:endParaRPr sz="2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100" spc="90" b="1">
                <a:solidFill>
                  <a:srgbClr val="181818"/>
                </a:solidFill>
                <a:latin typeface="Arial"/>
                <a:cs typeface="Arial"/>
              </a:rPr>
              <a:t>Ketentuan</a:t>
            </a:r>
            <a:r>
              <a:rPr dirty="0" sz="2100" spc="-60" b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2100" spc="5" b="1">
                <a:solidFill>
                  <a:srgbClr val="181818"/>
                </a:solidFill>
                <a:latin typeface="Arial"/>
                <a:cs typeface="Arial"/>
              </a:rPr>
              <a:t>Video:</a:t>
            </a:r>
            <a:endParaRPr sz="2100">
              <a:latin typeface="Arial"/>
              <a:cs typeface="Arial"/>
            </a:endParaRPr>
          </a:p>
          <a:p>
            <a:pPr marL="465455" indent="-242570">
              <a:lnSpc>
                <a:spcPct val="100000"/>
              </a:lnSpc>
              <a:spcBef>
                <a:spcPts val="405"/>
              </a:spcBef>
              <a:buAutoNum type="arabicPeriod"/>
              <a:tabLst>
                <a:tab pos="466090" algn="l"/>
              </a:tabLst>
            </a:pPr>
            <a:r>
              <a:rPr dirty="0" sz="2100" spc="5">
                <a:solidFill>
                  <a:srgbClr val="181818"/>
                </a:solidFill>
                <a:latin typeface="Microsoft Sans Serif"/>
                <a:cs typeface="Microsoft Sans Serif"/>
              </a:rPr>
              <a:t>Dimensi</a:t>
            </a:r>
            <a:r>
              <a:rPr dirty="0" sz="2100" spc="-1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5">
                <a:solidFill>
                  <a:srgbClr val="181818"/>
                </a:solidFill>
                <a:latin typeface="Microsoft Sans Serif"/>
                <a:cs typeface="Microsoft Sans Serif"/>
              </a:rPr>
              <a:t>video</a:t>
            </a:r>
            <a:r>
              <a:rPr dirty="0" sz="2100" spc="-1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-40">
                <a:solidFill>
                  <a:srgbClr val="181818"/>
                </a:solidFill>
                <a:latin typeface="Microsoft Sans Serif"/>
                <a:cs typeface="Microsoft Sans Serif"/>
              </a:rPr>
              <a:t>yang</a:t>
            </a:r>
            <a:r>
              <a:rPr dirty="0" sz="2100" spc="-1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5">
                <a:solidFill>
                  <a:srgbClr val="181818"/>
                </a:solidFill>
                <a:latin typeface="Microsoft Sans Serif"/>
                <a:cs typeface="Microsoft Sans Serif"/>
              </a:rPr>
              <a:t>disarankan</a:t>
            </a:r>
            <a:r>
              <a:rPr dirty="0" sz="2100" spc="-5">
                <a:solidFill>
                  <a:srgbClr val="181818"/>
                </a:solidFill>
                <a:latin typeface="Microsoft Sans Serif"/>
                <a:cs typeface="Microsoft Sans Serif"/>
              </a:rPr>
              <a:t> adalah</a:t>
            </a:r>
            <a:r>
              <a:rPr dirty="0" sz="2100" spc="-1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-5">
                <a:solidFill>
                  <a:srgbClr val="181818"/>
                </a:solidFill>
                <a:latin typeface="Microsoft Sans Serif"/>
                <a:cs typeface="Microsoft Sans Serif"/>
              </a:rPr>
              <a:t>landscape</a:t>
            </a:r>
            <a:r>
              <a:rPr dirty="0" sz="2100" spc="-1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20">
                <a:solidFill>
                  <a:srgbClr val="181818"/>
                </a:solidFill>
                <a:latin typeface="Microsoft Sans Serif"/>
                <a:cs typeface="Microsoft Sans Serif"/>
              </a:rPr>
              <a:t>atau</a:t>
            </a:r>
            <a:r>
              <a:rPr dirty="0" sz="2100" spc="-1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35">
                <a:solidFill>
                  <a:srgbClr val="181818"/>
                </a:solidFill>
                <a:latin typeface="Microsoft Sans Serif"/>
                <a:cs typeface="Microsoft Sans Serif"/>
              </a:rPr>
              <a:t>standard</a:t>
            </a:r>
            <a:r>
              <a:rPr dirty="0" sz="2100" spc="-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5">
                <a:solidFill>
                  <a:srgbClr val="181818"/>
                </a:solidFill>
                <a:latin typeface="Microsoft Sans Serif"/>
                <a:cs typeface="Microsoft Sans Serif"/>
              </a:rPr>
              <a:t>widescreen</a:t>
            </a:r>
            <a:r>
              <a:rPr dirty="0" sz="2100" spc="-1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>
                <a:solidFill>
                  <a:srgbClr val="181818"/>
                </a:solidFill>
                <a:latin typeface="Microsoft Sans Serif"/>
                <a:cs typeface="Microsoft Sans Serif"/>
              </a:rPr>
              <a:t>16:9</a:t>
            </a:r>
            <a:endParaRPr sz="2100">
              <a:latin typeface="Microsoft Sans Serif"/>
              <a:cs typeface="Microsoft Sans Serif"/>
            </a:endParaRPr>
          </a:p>
          <a:p>
            <a:pPr marL="465455" indent="-242570">
              <a:lnSpc>
                <a:spcPct val="100000"/>
              </a:lnSpc>
              <a:spcBef>
                <a:spcPts val="405"/>
              </a:spcBef>
              <a:buAutoNum type="arabicPeriod"/>
              <a:tabLst>
                <a:tab pos="466090" algn="l"/>
              </a:tabLst>
            </a:pPr>
            <a:r>
              <a:rPr dirty="0" sz="2100" spc="15">
                <a:solidFill>
                  <a:srgbClr val="181818"/>
                </a:solidFill>
                <a:latin typeface="Microsoft Sans Serif"/>
                <a:cs typeface="Microsoft Sans Serif"/>
              </a:rPr>
              <a:t>Diperlukan</a:t>
            </a:r>
            <a:r>
              <a:rPr dirty="0" sz="2100" spc="-1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30">
                <a:solidFill>
                  <a:srgbClr val="181818"/>
                </a:solidFill>
                <a:latin typeface="Microsoft Sans Serif"/>
                <a:cs typeface="Microsoft Sans Serif"/>
              </a:rPr>
              <a:t>minimal</a:t>
            </a:r>
            <a:r>
              <a:rPr dirty="0" sz="2100" spc="-1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30">
                <a:solidFill>
                  <a:srgbClr val="181818"/>
                </a:solidFill>
                <a:latin typeface="Microsoft Sans Serif"/>
                <a:cs typeface="Microsoft Sans Serif"/>
              </a:rPr>
              <a:t>1</a:t>
            </a:r>
            <a:r>
              <a:rPr dirty="0" sz="2100" spc="-1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5">
                <a:solidFill>
                  <a:srgbClr val="181818"/>
                </a:solidFill>
                <a:latin typeface="Microsoft Sans Serif"/>
                <a:cs typeface="Microsoft Sans Serif"/>
              </a:rPr>
              <a:t>video</a:t>
            </a:r>
            <a:r>
              <a:rPr dirty="0" sz="2100" spc="-1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30">
                <a:solidFill>
                  <a:srgbClr val="181818"/>
                </a:solidFill>
                <a:latin typeface="Microsoft Sans Serif"/>
                <a:cs typeface="Microsoft Sans Serif"/>
              </a:rPr>
              <a:t>dan</a:t>
            </a:r>
            <a:r>
              <a:rPr dirty="0" sz="2100" spc="-1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-5">
                <a:solidFill>
                  <a:srgbClr val="181818"/>
                </a:solidFill>
                <a:latin typeface="Microsoft Sans Serif"/>
                <a:cs typeface="Microsoft Sans Serif"/>
              </a:rPr>
              <a:t>maksimal</a:t>
            </a:r>
            <a:r>
              <a:rPr dirty="0" sz="2100" spc="-1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30">
                <a:solidFill>
                  <a:srgbClr val="181818"/>
                </a:solidFill>
                <a:latin typeface="Microsoft Sans Serif"/>
                <a:cs typeface="Microsoft Sans Serif"/>
              </a:rPr>
              <a:t>3</a:t>
            </a:r>
            <a:r>
              <a:rPr dirty="0" sz="2100" spc="-1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5">
                <a:solidFill>
                  <a:srgbClr val="181818"/>
                </a:solidFill>
                <a:latin typeface="Microsoft Sans Serif"/>
                <a:cs typeface="Microsoft Sans Serif"/>
              </a:rPr>
              <a:t>video</a:t>
            </a:r>
            <a:r>
              <a:rPr dirty="0" sz="2100" spc="-1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-40">
                <a:solidFill>
                  <a:srgbClr val="181818"/>
                </a:solidFill>
                <a:latin typeface="Microsoft Sans Serif"/>
                <a:cs typeface="Microsoft Sans Serif"/>
              </a:rPr>
              <a:t>(sesuai</a:t>
            </a:r>
            <a:r>
              <a:rPr dirty="0" sz="2100" spc="-1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45">
                <a:solidFill>
                  <a:srgbClr val="181818"/>
                </a:solidFill>
                <a:latin typeface="Microsoft Sans Serif"/>
                <a:cs typeface="Microsoft Sans Serif"/>
              </a:rPr>
              <a:t>tipe</a:t>
            </a:r>
            <a:r>
              <a:rPr dirty="0" sz="2100" spc="-1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40">
                <a:solidFill>
                  <a:srgbClr val="181818"/>
                </a:solidFill>
                <a:latin typeface="Microsoft Sans Serif"/>
                <a:cs typeface="Microsoft Sans Serif"/>
              </a:rPr>
              <a:t>booth)</a:t>
            </a:r>
            <a:endParaRPr sz="2100">
              <a:latin typeface="Microsoft Sans Serif"/>
              <a:cs typeface="Microsoft Sans Serif"/>
            </a:endParaRPr>
          </a:p>
          <a:p>
            <a:pPr marL="465455" indent="-242570">
              <a:lnSpc>
                <a:spcPct val="100000"/>
              </a:lnSpc>
              <a:spcBef>
                <a:spcPts val="405"/>
              </a:spcBef>
              <a:buAutoNum type="arabicPeriod"/>
              <a:tabLst>
                <a:tab pos="466090" algn="l"/>
              </a:tabLst>
            </a:pPr>
            <a:r>
              <a:rPr dirty="0" sz="2100" spc="20">
                <a:solidFill>
                  <a:srgbClr val="181818"/>
                </a:solidFill>
                <a:latin typeface="Microsoft Sans Serif"/>
                <a:cs typeface="Microsoft Sans Serif"/>
              </a:rPr>
              <a:t>Informasi</a:t>
            </a:r>
            <a:r>
              <a:rPr dirty="0" sz="2100" spc="-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-40">
                <a:solidFill>
                  <a:srgbClr val="181818"/>
                </a:solidFill>
                <a:latin typeface="Microsoft Sans Serif"/>
                <a:cs typeface="Microsoft Sans Serif"/>
              </a:rPr>
              <a:t>yang</a:t>
            </a:r>
            <a:r>
              <a:rPr dirty="0" sz="2100" spc="-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45">
                <a:solidFill>
                  <a:srgbClr val="181818"/>
                </a:solidFill>
                <a:latin typeface="Microsoft Sans Serif"/>
                <a:cs typeface="Microsoft Sans Serif"/>
              </a:rPr>
              <a:t>terdapat</a:t>
            </a:r>
            <a:r>
              <a:rPr dirty="0" sz="2100" spc="-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10">
                <a:solidFill>
                  <a:srgbClr val="181818"/>
                </a:solidFill>
                <a:latin typeface="Microsoft Sans Serif"/>
                <a:cs typeface="Microsoft Sans Serif"/>
              </a:rPr>
              <a:t>dalam</a:t>
            </a:r>
            <a:r>
              <a:rPr dirty="0" sz="2100" spc="-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5">
                <a:solidFill>
                  <a:srgbClr val="181818"/>
                </a:solidFill>
                <a:latin typeface="Microsoft Sans Serif"/>
                <a:cs typeface="Microsoft Sans Serif"/>
              </a:rPr>
              <a:t>video</a:t>
            </a:r>
            <a:r>
              <a:rPr dirty="0" sz="2100" spc="-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50">
                <a:solidFill>
                  <a:srgbClr val="181818"/>
                </a:solidFill>
                <a:latin typeface="Microsoft Sans Serif"/>
                <a:cs typeface="Microsoft Sans Serif"/>
              </a:rPr>
              <a:t>tersebut</a:t>
            </a:r>
            <a:r>
              <a:rPr dirty="0" sz="2100" spc="-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-20">
                <a:solidFill>
                  <a:srgbClr val="181818"/>
                </a:solidFill>
                <a:latin typeface="Microsoft Sans Serif"/>
                <a:cs typeface="Microsoft Sans Serif"/>
              </a:rPr>
              <a:t>bebas,</a:t>
            </a:r>
            <a:r>
              <a:rPr dirty="0" sz="2100" spc="-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-15">
                <a:solidFill>
                  <a:srgbClr val="181818"/>
                </a:solidFill>
                <a:latin typeface="Microsoft Sans Serif"/>
                <a:cs typeface="Microsoft Sans Serif"/>
              </a:rPr>
              <a:t>bisa</a:t>
            </a:r>
            <a:r>
              <a:rPr dirty="0" sz="210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50">
                <a:solidFill>
                  <a:srgbClr val="181818"/>
                </a:solidFill>
                <a:latin typeface="Microsoft Sans Serif"/>
                <a:cs typeface="Microsoft Sans Serif"/>
              </a:rPr>
              <a:t>promosi</a:t>
            </a:r>
            <a:r>
              <a:rPr dirty="0" sz="2100" spc="-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35">
                <a:solidFill>
                  <a:srgbClr val="181818"/>
                </a:solidFill>
                <a:latin typeface="Microsoft Sans Serif"/>
                <a:cs typeface="Microsoft Sans Serif"/>
              </a:rPr>
              <a:t>produk,</a:t>
            </a:r>
            <a:r>
              <a:rPr dirty="0" sz="2100" spc="-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15">
                <a:solidFill>
                  <a:srgbClr val="181818"/>
                </a:solidFill>
                <a:latin typeface="Microsoft Sans Serif"/>
                <a:cs typeface="Microsoft Sans Serif"/>
              </a:rPr>
              <a:t>company</a:t>
            </a:r>
            <a:r>
              <a:rPr dirty="0" sz="2100" spc="-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15">
                <a:solidFill>
                  <a:srgbClr val="181818"/>
                </a:solidFill>
                <a:latin typeface="Microsoft Sans Serif"/>
                <a:cs typeface="Microsoft Sans Serif"/>
              </a:rPr>
              <a:t>profile,</a:t>
            </a:r>
            <a:r>
              <a:rPr dirty="0" sz="2100" spc="-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5">
                <a:solidFill>
                  <a:srgbClr val="181818"/>
                </a:solidFill>
                <a:latin typeface="Microsoft Sans Serif"/>
                <a:cs typeface="Microsoft Sans Serif"/>
              </a:rPr>
              <a:t>video</a:t>
            </a:r>
            <a:r>
              <a:rPr dirty="0" sz="2100" spc="-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-10">
                <a:solidFill>
                  <a:srgbClr val="181818"/>
                </a:solidFill>
                <a:latin typeface="Microsoft Sans Serif"/>
                <a:cs typeface="Microsoft Sans Serif"/>
              </a:rPr>
              <a:t>iklan</a:t>
            </a:r>
            <a:r>
              <a:rPr dirty="0" sz="2100" spc="-5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>
                <a:solidFill>
                  <a:srgbClr val="181818"/>
                </a:solidFill>
                <a:latin typeface="Microsoft Sans Serif"/>
                <a:cs typeface="Microsoft Sans Serif"/>
              </a:rPr>
              <a:t>dsb.</a:t>
            </a:r>
            <a:endParaRPr sz="2100">
              <a:latin typeface="Microsoft Sans Serif"/>
              <a:cs typeface="Microsoft Sans Serif"/>
            </a:endParaRPr>
          </a:p>
          <a:p>
            <a:pPr marL="465455" indent="-242570">
              <a:lnSpc>
                <a:spcPct val="100000"/>
              </a:lnSpc>
              <a:spcBef>
                <a:spcPts val="405"/>
              </a:spcBef>
              <a:buAutoNum type="arabicPeriod"/>
              <a:tabLst>
                <a:tab pos="466090" algn="l"/>
              </a:tabLst>
            </a:pPr>
            <a:r>
              <a:rPr dirty="0" sz="2100" spc="-65">
                <a:solidFill>
                  <a:srgbClr val="181818"/>
                </a:solidFill>
                <a:latin typeface="Microsoft Sans Serif"/>
                <a:cs typeface="Microsoft Sans Serif"/>
              </a:rPr>
              <a:t>File</a:t>
            </a:r>
            <a:r>
              <a:rPr dirty="0" sz="2100" spc="-1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-45">
                <a:solidFill>
                  <a:srgbClr val="181818"/>
                </a:solidFill>
                <a:latin typeface="Microsoft Sans Serif"/>
                <a:cs typeface="Microsoft Sans Serif"/>
              </a:rPr>
              <a:t>size</a:t>
            </a:r>
            <a:r>
              <a:rPr dirty="0" sz="2100" spc="-1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30">
                <a:solidFill>
                  <a:srgbClr val="181818"/>
                </a:solidFill>
                <a:latin typeface="Microsoft Sans Serif"/>
                <a:cs typeface="Microsoft Sans Serif"/>
              </a:rPr>
              <a:t>dan</a:t>
            </a:r>
            <a:r>
              <a:rPr dirty="0" sz="2100" spc="-1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20">
                <a:solidFill>
                  <a:srgbClr val="181818"/>
                </a:solidFill>
                <a:latin typeface="Microsoft Sans Serif"/>
                <a:cs typeface="Microsoft Sans Serif"/>
              </a:rPr>
              <a:t>durasi</a:t>
            </a:r>
            <a:r>
              <a:rPr dirty="0" sz="2100" spc="-1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5">
                <a:solidFill>
                  <a:srgbClr val="181818"/>
                </a:solidFill>
                <a:latin typeface="Microsoft Sans Serif"/>
                <a:cs typeface="Microsoft Sans Serif"/>
              </a:rPr>
              <a:t>video</a:t>
            </a:r>
            <a:r>
              <a:rPr dirty="0" sz="2100" spc="-1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>
                <a:solidFill>
                  <a:srgbClr val="181818"/>
                </a:solidFill>
                <a:latin typeface="Microsoft Sans Serif"/>
                <a:cs typeface="Microsoft Sans Serif"/>
              </a:rPr>
              <a:t>bebas</a:t>
            </a:r>
            <a:r>
              <a:rPr dirty="0" sz="2100" spc="-1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30">
                <a:solidFill>
                  <a:srgbClr val="181818"/>
                </a:solidFill>
                <a:latin typeface="Microsoft Sans Serif"/>
                <a:cs typeface="Microsoft Sans Serif"/>
              </a:rPr>
              <a:t>dan</a:t>
            </a:r>
            <a:r>
              <a:rPr dirty="0" sz="2100" spc="-1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20">
                <a:solidFill>
                  <a:srgbClr val="181818"/>
                </a:solidFill>
                <a:latin typeface="Microsoft Sans Serif"/>
                <a:cs typeface="Microsoft Sans Serif"/>
              </a:rPr>
              <a:t>tidak</a:t>
            </a:r>
            <a:r>
              <a:rPr dirty="0" sz="2100" spc="-1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10">
                <a:solidFill>
                  <a:srgbClr val="181818"/>
                </a:solidFill>
                <a:latin typeface="Microsoft Sans Serif"/>
                <a:cs typeface="Microsoft Sans Serif"/>
              </a:rPr>
              <a:t>dibatasi</a:t>
            </a:r>
            <a:r>
              <a:rPr dirty="0" sz="2100" spc="-1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-50">
                <a:solidFill>
                  <a:srgbClr val="181818"/>
                </a:solidFill>
                <a:latin typeface="Microsoft Sans Serif"/>
                <a:cs typeface="Microsoft Sans Serif"/>
              </a:rPr>
              <a:t>(jika</a:t>
            </a:r>
            <a:r>
              <a:rPr dirty="0" sz="2100" spc="-1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5">
                <a:solidFill>
                  <a:srgbClr val="181818"/>
                </a:solidFill>
                <a:latin typeface="Microsoft Sans Serif"/>
                <a:cs typeface="Microsoft Sans Serif"/>
              </a:rPr>
              <a:t>menggunakan</a:t>
            </a:r>
            <a:r>
              <a:rPr dirty="0" sz="2100" spc="-1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-30">
                <a:solidFill>
                  <a:srgbClr val="181818"/>
                </a:solidFill>
                <a:latin typeface="Microsoft Sans Serif"/>
                <a:cs typeface="Microsoft Sans Serif"/>
              </a:rPr>
              <a:t>YouTube</a:t>
            </a:r>
            <a:r>
              <a:rPr dirty="0" sz="2100" spc="-1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-20">
                <a:solidFill>
                  <a:srgbClr val="181818"/>
                </a:solidFill>
                <a:latin typeface="Microsoft Sans Serif"/>
                <a:cs typeface="Microsoft Sans Serif"/>
              </a:rPr>
              <a:t>link)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5293"/>
            <a:ext cx="447675" cy="10220325"/>
          </a:xfrm>
          <a:custGeom>
            <a:avLst/>
            <a:gdLst/>
            <a:ahLst/>
            <a:cxnLst/>
            <a:rect l="l" t="t" r="r" b="b"/>
            <a:pathLst>
              <a:path w="447675" h="10220325">
                <a:moveTo>
                  <a:pt x="447675" y="10219892"/>
                </a:moveTo>
                <a:lnTo>
                  <a:pt x="0" y="10219892"/>
                </a:lnTo>
                <a:lnTo>
                  <a:pt x="0" y="0"/>
                </a:lnTo>
                <a:lnTo>
                  <a:pt x="447675" y="0"/>
                </a:lnTo>
                <a:lnTo>
                  <a:pt x="447675" y="102198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808333"/>
            <a:ext cx="7007225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600" spc="160" b="1">
                <a:latin typeface="Trebuchet MS"/>
                <a:cs typeface="Trebuchet MS"/>
              </a:rPr>
              <a:t>K</a:t>
            </a:r>
            <a:r>
              <a:rPr dirty="0" sz="5600" spc="340" b="1">
                <a:latin typeface="Trebuchet MS"/>
                <a:cs typeface="Trebuchet MS"/>
              </a:rPr>
              <a:t>E</a:t>
            </a:r>
            <a:r>
              <a:rPr dirty="0" sz="5600" spc="210" b="1">
                <a:latin typeface="Trebuchet MS"/>
                <a:cs typeface="Trebuchet MS"/>
              </a:rPr>
              <a:t>G</a:t>
            </a:r>
            <a:r>
              <a:rPr dirty="0" sz="5600" spc="180" b="1">
                <a:latin typeface="Trebuchet MS"/>
                <a:cs typeface="Trebuchet MS"/>
              </a:rPr>
              <a:t>I</a:t>
            </a:r>
            <a:r>
              <a:rPr dirty="0" sz="5600" spc="390" b="1">
                <a:latin typeface="Trebuchet MS"/>
                <a:cs typeface="Trebuchet MS"/>
              </a:rPr>
              <a:t>A</a:t>
            </a:r>
            <a:r>
              <a:rPr dirty="0" sz="5600" spc="20" b="1">
                <a:latin typeface="Trebuchet MS"/>
                <a:cs typeface="Trebuchet MS"/>
              </a:rPr>
              <a:t>T</a:t>
            </a:r>
            <a:r>
              <a:rPr dirty="0" sz="5600" spc="390" b="1">
                <a:latin typeface="Trebuchet MS"/>
                <a:cs typeface="Trebuchet MS"/>
              </a:rPr>
              <a:t>A</a:t>
            </a:r>
            <a:r>
              <a:rPr dirty="0" sz="5600" spc="250" b="1">
                <a:latin typeface="Trebuchet MS"/>
                <a:cs typeface="Trebuchet MS"/>
              </a:rPr>
              <a:t>N</a:t>
            </a:r>
            <a:r>
              <a:rPr dirty="0" sz="5600" spc="-450" b="1">
                <a:latin typeface="Trebuchet MS"/>
                <a:cs typeface="Trebuchet MS"/>
              </a:rPr>
              <a:t> </a:t>
            </a:r>
            <a:r>
              <a:rPr dirty="0" sz="5600" spc="-350" b="1">
                <a:latin typeface="Trebuchet MS"/>
                <a:cs typeface="Trebuchet MS"/>
              </a:rPr>
              <a:t>W</a:t>
            </a:r>
            <a:r>
              <a:rPr dirty="0" sz="5600" spc="340" b="1">
                <a:latin typeface="Trebuchet MS"/>
                <a:cs typeface="Trebuchet MS"/>
              </a:rPr>
              <a:t>E</a:t>
            </a:r>
            <a:r>
              <a:rPr dirty="0" sz="5600" spc="550" b="1">
                <a:latin typeface="Trebuchet MS"/>
                <a:cs typeface="Trebuchet MS"/>
              </a:rPr>
              <a:t>B</a:t>
            </a:r>
            <a:r>
              <a:rPr dirty="0" sz="5600" spc="180" b="1">
                <a:latin typeface="Trebuchet MS"/>
                <a:cs typeface="Trebuchet MS"/>
              </a:rPr>
              <a:t>I</a:t>
            </a:r>
            <a:r>
              <a:rPr dirty="0" sz="5600" spc="245" b="1">
                <a:latin typeface="Trebuchet MS"/>
                <a:cs typeface="Trebuchet MS"/>
              </a:rPr>
              <a:t>N</a:t>
            </a:r>
            <a:r>
              <a:rPr dirty="0" sz="5600" spc="390" b="1">
                <a:latin typeface="Trebuchet MS"/>
                <a:cs typeface="Trebuchet MS"/>
              </a:rPr>
              <a:t>A</a:t>
            </a:r>
            <a:r>
              <a:rPr dirty="0" sz="5600" spc="395" b="1">
                <a:latin typeface="Trebuchet MS"/>
                <a:cs typeface="Trebuchet MS"/>
              </a:rPr>
              <a:t>R</a:t>
            </a:r>
            <a:endParaRPr sz="5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8700" y="6833463"/>
            <a:ext cx="5076825" cy="2428875"/>
          </a:xfrm>
          <a:custGeom>
            <a:avLst/>
            <a:gdLst/>
            <a:ahLst/>
            <a:cxnLst/>
            <a:rect l="l" t="t" r="r" b="b"/>
            <a:pathLst>
              <a:path w="5076825" h="2428875">
                <a:moveTo>
                  <a:pt x="4865757" y="2428824"/>
                </a:moveTo>
                <a:lnTo>
                  <a:pt x="211069" y="2428824"/>
                </a:lnTo>
                <a:lnTo>
                  <a:pt x="162757" y="2423229"/>
                </a:lnTo>
                <a:lnTo>
                  <a:pt x="118363" y="2407298"/>
                </a:lnTo>
                <a:lnTo>
                  <a:pt x="79168" y="2382315"/>
                </a:lnTo>
                <a:lnTo>
                  <a:pt x="46453" y="2349561"/>
                </a:lnTo>
                <a:lnTo>
                  <a:pt x="21500" y="2310320"/>
                </a:lnTo>
                <a:lnTo>
                  <a:pt x="5588" y="2265873"/>
                </a:lnTo>
                <a:lnTo>
                  <a:pt x="0" y="2217504"/>
                </a:lnTo>
                <a:lnTo>
                  <a:pt x="0" y="211320"/>
                </a:lnTo>
                <a:lnTo>
                  <a:pt x="5588" y="162950"/>
                </a:lnTo>
                <a:lnTo>
                  <a:pt x="21500" y="118503"/>
                </a:lnTo>
                <a:lnTo>
                  <a:pt x="46453" y="79262"/>
                </a:lnTo>
                <a:lnTo>
                  <a:pt x="79168" y="46508"/>
                </a:lnTo>
                <a:lnTo>
                  <a:pt x="118363" y="21525"/>
                </a:lnTo>
                <a:lnTo>
                  <a:pt x="162757" y="5595"/>
                </a:lnTo>
                <a:lnTo>
                  <a:pt x="211069" y="0"/>
                </a:lnTo>
                <a:lnTo>
                  <a:pt x="4865757" y="0"/>
                </a:lnTo>
                <a:lnTo>
                  <a:pt x="4914070" y="5595"/>
                </a:lnTo>
                <a:lnTo>
                  <a:pt x="4958464" y="21525"/>
                </a:lnTo>
                <a:lnTo>
                  <a:pt x="4997658" y="46508"/>
                </a:lnTo>
                <a:lnTo>
                  <a:pt x="5030373" y="79262"/>
                </a:lnTo>
                <a:lnTo>
                  <a:pt x="5055327" y="118503"/>
                </a:lnTo>
                <a:lnTo>
                  <a:pt x="5071238" y="162950"/>
                </a:lnTo>
                <a:lnTo>
                  <a:pt x="5076827" y="211320"/>
                </a:lnTo>
                <a:lnTo>
                  <a:pt x="5076827" y="2217504"/>
                </a:lnTo>
                <a:lnTo>
                  <a:pt x="5071238" y="2265873"/>
                </a:lnTo>
                <a:lnTo>
                  <a:pt x="5055327" y="2310320"/>
                </a:lnTo>
                <a:lnTo>
                  <a:pt x="5030373" y="2349561"/>
                </a:lnTo>
                <a:lnTo>
                  <a:pt x="4997658" y="2382315"/>
                </a:lnTo>
                <a:lnTo>
                  <a:pt x="4958464" y="2407298"/>
                </a:lnTo>
                <a:lnTo>
                  <a:pt x="4914070" y="2423229"/>
                </a:lnTo>
                <a:lnTo>
                  <a:pt x="4865757" y="2428824"/>
                </a:lnTo>
                <a:close/>
              </a:path>
            </a:pathLst>
          </a:custGeom>
          <a:solidFill>
            <a:srgbClr val="0120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06723" y="6833463"/>
            <a:ext cx="5076825" cy="2428875"/>
          </a:xfrm>
          <a:custGeom>
            <a:avLst/>
            <a:gdLst/>
            <a:ahLst/>
            <a:cxnLst/>
            <a:rect l="l" t="t" r="r" b="b"/>
            <a:pathLst>
              <a:path w="5076825" h="2428875">
                <a:moveTo>
                  <a:pt x="4865757" y="2428824"/>
                </a:moveTo>
                <a:lnTo>
                  <a:pt x="211069" y="2428824"/>
                </a:lnTo>
                <a:lnTo>
                  <a:pt x="162757" y="2423229"/>
                </a:lnTo>
                <a:lnTo>
                  <a:pt x="118363" y="2407298"/>
                </a:lnTo>
                <a:lnTo>
                  <a:pt x="79168" y="2382315"/>
                </a:lnTo>
                <a:lnTo>
                  <a:pt x="46453" y="2349561"/>
                </a:lnTo>
                <a:lnTo>
                  <a:pt x="21500" y="2310320"/>
                </a:lnTo>
                <a:lnTo>
                  <a:pt x="5588" y="2265873"/>
                </a:lnTo>
                <a:lnTo>
                  <a:pt x="0" y="2217504"/>
                </a:lnTo>
                <a:lnTo>
                  <a:pt x="0" y="211320"/>
                </a:lnTo>
                <a:lnTo>
                  <a:pt x="5588" y="162950"/>
                </a:lnTo>
                <a:lnTo>
                  <a:pt x="21500" y="118503"/>
                </a:lnTo>
                <a:lnTo>
                  <a:pt x="46453" y="79262"/>
                </a:lnTo>
                <a:lnTo>
                  <a:pt x="79168" y="46508"/>
                </a:lnTo>
                <a:lnTo>
                  <a:pt x="118363" y="21525"/>
                </a:lnTo>
                <a:lnTo>
                  <a:pt x="162757" y="5595"/>
                </a:lnTo>
                <a:lnTo>
                  <a:pt x="211069" y="0"/>
                </a:lnTo>
                <a:lnTo>
                  <a:pt x="4865757" y="0"/>
                </a:lnTo>
                <a:lnTo>
                  <a:pt x="4914070" y="5595"/>
                </a:lnTo>
                <a:lnTo>
                  <a:pt x="4958464" y="21525"/>
                </a:lnTo>
                <a:lnTo>
                  <a:pt x="4997658" y="46508"/>
                </a:lnTo>
                <a:lnTo>
                  <a:pt x="5030373" y="79262"/>
                </a:lnTo>
                <a:lnTo>
                  <a:pt x="5055327" y="118503"/>
                </a:lnTo>
                <a:lnTo>
                  <a:pt x="5071238" y="162950"/>
                </a:lnTo>
                <a:lnTo>
                  <a:pt x="5076827" y="211320"/>
                </a:lnTo>
                <a:lnTo>
                  <a:pt x="5076827" y="2217504"/>
                </a:lnTo>
                <a:lnTo>
                  <a:pt x="5071238" y="2265873"/>
                </a:lnTo>
                <a:lnTo>
                  <a:pt x="5055327" y="2310320"/>
                </a:lnTo>
                <a:lnTo>
                  <a:pt x="5030373" y="2349561"/>
                </a:lnTo>
                <a:lnTo>
                  <a:pt x="4997658" y="2382315"/>
                </a:lnTo>
                <a:lnTo>
                  <a:pt x="4958464" y="2407298"/>
                </a:lnTo>
                <a:lnTo>
                  <a:pt x="4914070" y="2423229"/>
                </a:lnTo>
                <a:lnTo>
                  <a:pt x="4865757" y="2428824"/>
                </a:lnTo>
                <a:close/>
              </a:path>
            </a:pathLst>
          </a:custGeom>
          <a:solidFill>
            <a:srgbClr val="0120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184745" y="6833463"/>
            <a:ext cx="5076825" cy="2428875"/>
          </a:xfrm>
          <a:custGeom>
            <a:avLst/>
            <a:gdLst/>
            <a:ahLst/>
            <a:cxnLst/>
            <a:rect l="l" t="t" r="r" b="b"/>
            <a:pathLst>
              <a:path w="5076825" h="2428875">
                <a:moveTo>
                  <a:pt x="4865757" y="2428824"/>
                </a:moveTo>
                <a:lnTo>
                  <a:pt x="211069" y="2428824"/>
                </a:lnTo>
                <a:lnTo>
                  <a:pt x="162757" y="2423229"/>
                </a:lnTo>
                <a:lnTo>
                  <a:pt x="118363" y="2407298"/>
                </a:lnTo>
                <a:lnTo>
                  <a:pt x="79168" y="2382315"/>
                </a:lnTo>
                <a:lnTo>
                  <a:pt x="46453" y="2349561"/>
                </a:lnTo>
                <a:lnTo>
                  <a:pt x="21500" y="2310320"/>
                </a:lnTo>
                <a:lnTo>
                  <a:pt x="5588" y="2265873"/>
                </a:lnTo>
                <a:lnTo>
                  <a:pt x="0" y="2217504"/>
                </a:lnTo>
                <a:lnTo>
                  <a:pt x="0" y="211320"/>
                </a:lnTo>
                <a:lnTo>
                  <a:pt x="5588" y="162950"/>
                </a:lnTo>
                <a:lnTo>
                  <a:pt x="21500" y="118503"/>
                </a:lnTo>
                <a:lnTo>
                  <a:pt x="46453" y="79262"/>
                </a:lnTo>
                <a:lnTo>
                  <a:pt x="79168" y="46508"/>
                </a:lnTo>
                <a:lnTo>
                  <a:pt x="118363" y="21525"/>
                </a:lnTo>
                <a:lnTo>
                  <a:pt x="162757" y="5595"/>
                </a:lnTo>
                <a:lnTo>
                  <a:pt x="211069" y="0"/>
                </a:lnTo>
                <a:lnTo>
                  <a:pt x="4865757" y="0"/>
                </a:lnTo>
                <a:lnTo>
                  <a:pt x="4914070" y="5595"/>
                </a:lnTo>
                <a:lnTo>
                  <a:pt x="4958464" y="21525"/>
                </a:lnTo>
                <a:lnTo>
                  <a:pt x="4997658" y="46508"/>
                </a:lnTo>
                <a:lnTo>
                  <a:pt x="5030373" y="79262"/>
                </a:lnTo>
                <a:lnTo>
                  <a:pt x="5055327" y="118503"/>
                </a:lnTo>
                <a:lnTo>
                  <a:pt x="5071238" y="162950"/>
                </a:lnTo>
                <a:lnTo>
                  <a:pt x="5076827" y="211320"/>
                </a:lnTo>
                <a:lnTo>
                  <a:pt x="5076827" y="2217504"/>
                </a:lnTo>
                <a:lnTo>
                  <a:pt x="5071238" y="2265873"/>
                </a:lnTo>
                <a:lnTo>
                  <a:pt x="5055327" y="2310320"/>
                </a:lnTo>
                <a:lnTo>
                  <a:pt x="5030373" y="2349561"/>
                </a:lnTo>
                <a:lnTo>
                  <a:pt x="4997658" y="2382315"/>
                </a:lnTo>
                <a:lnTo>
                  <a:pt x="4958464" y="2407298"/>
                </a:lnTo>
                <a:lnTo>
                  <a:pt x="4914070" y="2423229"/>
                </a:lnTo>
                <a:lnTo>
                  <a:pt x="4865757" y="2428824"/>
                </a:lnTo>
                <a:close/>
              </a:path>
            </a:pathLst>
          </a:custGeom>
          <a:solidFill>
            <a:srgbClr val="0120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335317" y="7685431"/>
            <a:ext cx="4229735" cy="112458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22900"/>
              </a:lnSpc>
              <a:spcBef>
                <a:spcPts val="75"/>
              </a:spcBef>
            </a:pPr>
            <a:r>
              <a:rPr dirty="0" sz="1900" spc="70">
                <a:solidFill>
                  <a:srgbClr val="FFFFFF"/>
                </a:solidFill>
                <a:latin typeface="Verdana"/>
                <a:cs typeface="Verdana"/>
              </a:rPr>
              <a:t>Mengundang</a:t>
            </a:r>
            <a:r>
              <a:rPr dirty="0" sz="19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60">
                <a:solidFill>
                  <a:srgbClr val="FFFFFF"/>
                </a:solidFill>
                <a:latin typeface="Verdana"/>
                <a:cs typeface="Verdana"/>
              </a:rPr>
              <a:t>pembicara</a:t>
            </a:r>
            <a:r>
              <a:rPr dirty="0" sz="19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45">
                <a:solidFill>
                  <a:srgbClr val="FFFFFF"/>
                </a:solidFill>
                <a:latin typeface="Verdana"/>
                <a:cs typeface="Verdana"/>
              </a:rPr>
              <a:t>yang</a:t>
            </a:r>
            <a:r>
              <a:rPr dirty="0" sz="19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15">
                <a:solidFill>
                  <a:srgbClr val="FFFFFF"/>
                </a:solidFill>
                <a:latin typeface="Verdana"/>
                <a:cs typeface="Verdana"/>
              </a:rPr>
              <a:t>ahli </a:t>
            </a:r>
            <a:r>
              <a:rPr dirty="0" sz="1900" spc="-6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11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1900" spc="-4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9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11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1900" spc="-4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900" spc="11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1900" spc="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900" spc="2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1900" spc="105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19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65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1900" spc="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900" spc="-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1900" spc="-4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900" spc="9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000" spc="-254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dirty="0" sz="2000" spc="-6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11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1900" spc="9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1900" spc="-4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900" spc="65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1900" spc="10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1900" spc="7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1900" spc="7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900" spc="9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1900" spc="7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19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11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1900" spc="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900" spc="20">
                <a:solidFill>
                  <a:srgbClr val="FFFFFF"/>
                </a:solidFill>
                <a:latin typeface="Verdana"/>
                <a:cs typeface="Verdana"/>
              </a:rPr>
              <a:t>n  h</a:t>
            </a:r>
            <a:r>
              <a:rPr dirty="0" sz="1900" spc="2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1900" spc="75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1900" spc="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900" spc="2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19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1900" spc="7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900" spc="9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1900" spc="10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1900" spc="2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1900" spc="-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1900" spc="22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1900" spc="7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900" spc="9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000" spc="-254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13361" y="7667048"/>
            <a:ext cx="4229735" cy="1139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8299"/>
              </a:lnSpc>
              <a:spcBef>
                <a:spcPts val="95"/>
              </a:spcBef>
            </a:pPr>
            <a:r>
              <a:rPr dirty="0" sz="1900" spc="70">
                <a:solidFill>
                  <a:srgbClr val="FFFFFF"/>
                </a:solidFill>
                <a:latin typeface="Verdana"/>
                <a:cs typeface="Verdana"/>
              </a:rPr>
              <a:t>Mengundang</a:t>
            </a:r>
            <a:r>
              <a:rPr dirty="0" sz="19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60">
                <a:solidFill>
                  <a:srgbClr val="FFFFFF"/>
                </a:solidFill>
                <a:latin typeface="Verdana"/>
                <a:cs typeface="Verdana"/>
              </a:rPr>
              <a:t>pembicara</a:t>
            </a:r>
            <a:r>
              <a:rPr dirty="0" sz="19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45">
                <a:solidFill>
                  <a:srgbClr val="FFFFFF"/>
                </a:solidFill>
                <a:latin typeface="Verdana"/>
                <a:cs typeface="Verdana"/>
              </a:rPr>
              <a:t>yang</a:t>
            </a:r>
            <a:r>
              <a:rPr dirty="0" sz="19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15">
                <a:solidFill>
                  <a:srgbClr val="FFFFFF"/>
                </a:solidFill>
                <a:latin typeface="Verdana"/>
                <a:cs typeface="Verdana"/>
              </a:rPr>
              <a:t>ahli </a:t>
            </a:r>
            <a:r>
              <a:rPr dirty="0" sz="1900" spc="-6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11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1900" spc="-4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9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11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1900" spc="-4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900" spc="11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1900" spc="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900" spc="2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1900" spc="105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19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11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1900" spc="7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900" spc="2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1900" spc="11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1900" spc="-4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900" spc="11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1900" spc="-4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900" spc="65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1900" spc="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900" spc="2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19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11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1900" spc="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900" spc="15">
                <a:solidFill>
                  <a:srgbClr val="FFFFFF"/>
                </a:solidFill>
                <a:latin typeface="Verdana"/>
                <a:cs typeface="Verdana"/>
              </a:rPr>
              <a:t>n  </a:t>
            </a:r>
            <a:r>
              <a:rPr dirty="0" sz="1900" spc="45">
                <a:solidFill>
                  <a:srgbClr val="FFFFFF"/>
                </a:solidFill>
                <a:latin typeface="Verdana"/>
                <a:cs typeface="Verdana"/>
              </a:rPr>
              <a:t>pendanaan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91384" y="7667048"/>
            <a:ext cx="4229735" cy="768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8299"/>
              </a:lnSpc>
              <a:spcBef>
                <a:spcPts val="95"/>
              </a:spcBef>
            </a:pPr>
            <a:r>
              <a:rPr dirty="0" sz="1900" spc="70">
                <a:solidFill>
                  <a:srgbClr val="FFFFFF"/>
                </a:solidFill>
                <a:latin typeface="Verdana"/>
                <a:cs typeface="Verdana"/>
              </a:rPr>
              <a:t>Mengundang</a:t>
            </a:r>
            <a:r>
              <a:rPr dirty="0" sz="19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60">
                <a:solidFill>
                  <a:srgbClr val="FFFFFF"/>
                </a:solidFill>
                <a:latin typeface="Verdana"/>
                <a:cs typeface="Verdana"/>
              </a:rPr>
              <a:t>pembicara</a:t>
            </a:r>
            <a:r>
              <a:rPr dirty="0" sz="19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45">
                <a:solidFill>
                  <a:srgbClr val="FFFFFF"/>
                </a:solidFill>
                <a:latin typeface="Verdana"/>
                <a:cs typeface="Verdana"/>
              </a:rPr>
              <a:t>yang</a:t>
            </a:r>
            <a:r>
              <a:rPr dirty="0" sz="19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-15">
                <a:solidFill>
                  <a:srgbClr val="FFFFFF"/>
                </a:solidFill>
                <a:latin typeface="Verdana"/>
                <a:cs typeface="Verdana"/>
              </a:rPr>
              <a:t>ahli </a:t>
            </a:r>
            <a:r>
              <a:rPr dirty="0" sz="1900" spc="-6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11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1900" spc="-4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9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11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1900" spc="-4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900" spc="11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1900" spc="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900" spc="2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1900" spc="105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19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11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1900" spc="7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900" spc="2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1900" spc="105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1900" spc="7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900" spc="-5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1900" spc="10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1900" spc="-5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1900" spc="5">
                <a:solidFill>
                  <a:srgbClr val="FFFFFF"/>
                </a:solidFill>
                <a:latin typeface="Verdana"/>
                <a:cs typeface="Verdana"/>
              </a:rPr>
              <a:t>aa</a:t>
            </a:r>
            <a:r>
              <a:rPr dirty="0" sz="1900" spc="2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19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00" spc="11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1900" spc="-4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900" spc="9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1900" spc="2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1900" spc="-4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900" spc="9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28703" y="5367070"/>
            <a:ext cx="5076825" cy="2066925"/>
          </a:xfrm>
          <a:custGeom>
            <a:avLst/>
            <a:gdLst/>
            <a:ahLst/>
            <a:cxnLst/>
            <a:rect l="l" t="t" r="r" b="b"/>
            <a:pathLst>
              <a:path w="5076825" h="2066925">
                <a:moveTo>
                  <a:pt x="4865750" y="2066924"/>
                </a:moveTo>
                <a:lnTo>
                  <a:pt x="211069" y="2066924"/>
                </a:lnTo>
                <a:lnTo>
                  <a:pt x="162757" y="2061330"/>
                </a:lnTo>
                <a:lnTo>
                  <a:pt x="118363" y="2045402"/>
                </a:lnTo>
                <a:lnTo>
                  <a:pt x="79168" y="2020422"/>
                </a:lnTo>
                <a:lnTo>
                  <a:pt x="46453" y="1987673"/>
                </a:lnTo>
                <a:lnTo>
                  <a:pt x="21500" y="1948438"/>
                </a:lnTo>
                <a:lnTo>
                  <a:pt x="5588" y="1903997"/>
                </a:lnTo>
                <a:lnTo>
                  <a:pt x="0" y="1855635"/>
                </a:lnTo>
                <a:lnTo>
                  <a:pt x="0" y="211289"/>
                </a:lnTo>
                <a:lnTo>
                  <a:pt x="5588" y="162927"/>
                </a:lnTo>
                <a:lnTo>
                  <a:pt x="21500" y="118486"/>
                </a:lnTo>
                <a:lnTo>
                  <a:pt x="46453" y="79250"/>
                </a:lnTo>
                <a:lnTo>
                  <a:pt x="79168" y="46502"/>
                </a:lnTo>
                <a:lnTo>
                  <a:pt x="118363" y="21522"/>
                </a:lnTo>
                <a:lnTo>
                  <a:pt x="162757" y="5594"/>
                </a:lnTo>
                <a:lnTo>
                  <a:pt x="211069" y="0"/>
                </a:lnTo>
                <a:lnTo>
                  <a:pt x="4865750" y="0"/>
                </a:lnTo>
                <a:lnTo>
                  <a:pt x="4914063" y="5594"/>
                </a:lnTo>
                <a:lnTo>
                  <a:pt x="4958457" y="21522"/>
                </a:lnTo>
                <a:lnTo>
                  <a:pt x="4997651" y="46502"/>
                </a:lnTo>
                <a:lnTo>
                  <a:pt x="5030366" y="79250"/>
                </a:lnTo>
                <a:lnTo>
                  <a:pt x="5055320" y="118486"/>
                </a:lnTo>
                <a:lnTo>
                  <a:pt x="5071231" y="162927"/>
                </a:lnTo>
                <a:lnTo>
                  <a:pt x="5076820" y="211289"/>
                </a:lnTo>
                <a:lnTo>
                  <a:pt x="5076820" y="1855635"/>
                </a:lnTo>
                <a:lnTo>
                  <a:pt x="5071231" y="1903997"/>
                </a:lnTo>
                <a:lnTo>
                  <a:pt x="5055320" y="1948438"/>
                </a:lnTo>
                <a:lnTo>
                  <a:pt x="5030366" y="1987673"/>
                </a:lnTo>
                <a:lnTo>
                  <a:pt x="4997651" y="2020422"/>
                </a:lnTo>
                <a:lnTo>
                  <a:pt x="4958457" y="2045402"/>
                </a:lnTo>
                <a:lnTo>
                  <a:pt x="4914063" y="2061330"/>
                </a:lnTo>
                <a:lnTo>
                  <a:pt x="4865750" y="2066924"/>
                </a:lnTo>
                <a:close/>
              </a:path>
            </a:pathLst>
          </a:custGeom>
          <a:solidFill>
            <a:srgbClr val="37B5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606723" y="5367070"/>
            <a:ext cx="5076825" cy="2066925"/>
          </a:xfrm>
          <a:custGeom>
            <a:avLst/>
            <a:gdLst/>
            <a:ahLst/>
            <a:cxnLst/>
            <a:rect l="l" t="t" r="r" b="b"/>
            <a:pathLst>
              <a:path w="5076825" h="2066925">
                <a:moveTo>
                  <a:pt x="4865750" y="2066924"/>
                </a:moveTo>
                <a:lnTo>
                  <a:pt x="211069" y="2066924"/>
                </a:lnTo>
                <a:lnTo>
                  <a:pt x="162757" y="2061330"/>
                </a:lnTo>
                <a:lnTo>
                  <a:pt x="118363" y="2045402"/>
                </a:lnTo>
                <a:lnTo>
                  <a:pt x="79168" y="2020422"/>
                </a:lnTo>
                <a:lnTo>
                  <a:pt x="46453" y="1987673"/>
                </a:lnTo>
                <a:lnTo>
                  <a:pt x="21500" y="1948438"/>
                </a:lnTo>
                <a:lnTo>
                  <a:pt x="5588" y="1903997"/>
                </a:lnTo>
                <a:lnTo>
                  <a:pt x="0" y="1855635"/>
                </a:lnTo>
                <a:lnTo>
                  <a:pt x="0" y="211289"/>
                </a:lnTo>
                <a:lnTo>
                  <a:pt x="5588" y="162927"/>
                </a:lnTo>
                <a:lnTo>
                  <a:pt x="21500" y="118486"/>
                </a:lnTo>
                <a:lnTo>
                  <a:pt x="46453" y="79250"/>
                </a:lnTo>
                <a:lnTo>
                  <a:pt x="79168" y="46502"/>
                </a:lnTo>
                <a:lnTo>
                  <a:pt x="118363" y="21522"/>
                </a:lnTo>
                <a:lnTo>
                  <a:pt x="162757" y="5594"/>
                </a:lnTo>
                <a:lnTo>
                  <a:pt x="211069" y="0"/>
                </a:lnTo>
                <a:lnTo>
                  <a:pt x="4865750" y="0"/>
                </a:lnTo>
                <a:lnTo>
                  <a:pt x="4914063" y="5594"/>
                </a:lnTo>
                <a:lnTo>
                  <a:pt x="4958457" y="21522"/>
                </a:lnTo>
                <a:lnTo>
                  <a:pt x="4997651" y="46502"/>
                </a:lnTo>
                <a:lnTo>
                  <a:pt x="5030366" y="79250"/>
                </a:lnTo>
                <a:lnTo>
                  <a:pt x="5055320" y="118486"/>
                </a:lnTo>
                <a:lnTo>
                  <a:pt x="5071231" y="162927"/>
                </a:lnTo>
                <a:lnTo>
                  <a:pt x="5076820" y="211289"/>
                </a:lnTo>
                <a:lnTo>
                  <a:pt x="5076820" y="1855635"/>
                </a:lnTo>
                <a:lnTo>
                  <a:pt x="5071231" y="1903997"/>
                </a:lnTo>
                <a:lnTo>
                  <a:pt x="5055320" y="1948438"/>
                </a:lnTo>
                <a:lnTo>
                  <a:pt x="5030366" y="1987673"/>
                </a:lnTo>
                <a:lnTo>
                  <a:pt x="4997651" y="2020422"/>
                </a:lnTo>
                <a:lnTo>
                  <a:pt x="4958457" y="2045402"/>
                </a:lnTo>
                <a:lnTo>
                  <a:pt x="4914063" y="2061330"/>
                </a:lnTo>
                <a:lnTo>
                  <a:pt x="4865750" y="2066924"/>
                </a:lnTo>
                <a:close/>
              </a:path>
            </a:pathLst>
          </a:custGeom>
          <a:solidFill>
            <a:srgbClr val="37B5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12184745" y="3194425"/>
            <a:ext cx="5077460" cy="4239895"/>
            <a:chOff x="12184745" y="3194425"/>
            <a:chExt cx="5077460" cy="4239895"/>
          </a:xfrm>
        </p:grpSpPr>
        <p:sp>
          <p:nvSpPr>
            <p:cNvPr id="12" name="object 12"/>
            <p:cNvSpPr/>
            <p:nvPr/>
          </p:nvSpPr>
          <p:spPr>
            <a:xfrm>
              <a:off x="12184775" y="5367070"/>
              <a:ext cx="5076825" cy="2066925"/>
            </a:xfrm>
            <a:custGeom>
              <a:avLst/>
              <a:gdLst/>
              <a:ahLst/>
              <a:cxnLst/>
              <a:rect l="l" t="t" r="r" b="b"/>
              <a:pathLst>
                <a:path w="5076825" h="2066925">
                  <a:moveTo>
                    <a:pt x="4865750" y="2066924"/>
                  </a:moveTo>
                  <a:lnTo>
                    <a:pt x="211069" y="2066924"/>
                  </a:lnTo>
                  <a:lnTo>
                    <a:pt x="162757" y="2061330"/>
                  </a:lnTo>
                  <a:lnTo>
                    <a:pt x="118363" y="2045402"/>
                  </a:lnTo>
                  <a:lnTo>
                    <a:pt x="79168" y="2020422"/>
                  </a:lnTo>
                  <a:lnTo>
                    <a:pt x="46453" y="1987673"/>
                  </a:lnTo>
                  <a:lnTo>
                    <a:pt x="21500" y="1948438"/>
                  </a:lnTo>
                  <a:lnTo>
                    <a:pt x="5588" y="1903997"/>
                  </a:lnTo>
                  <a:lnTo>
                    <a:pt x="0" y="1855635"/>
                  </a:lnTo>
                  <a:lnTo>
                    <a:pt x="0" y="211289"/>
                  </a:lnTo>
                  <a:lnTo>
                    <a:pt x="5588" y="162927"/>
                  </a:lnTo>
                  <a:lnTo>
                    <a:pt x="21500" y="118486"/>
                  </a:lnTo>
                  <a:lnTo>
                    <a:pt x="46453" y="79250"/>
                  </a:lnTo>
                  <a:lnTo>
                    <a:pt x="79168" y="46502"/>
                  </a:lnTo>
                  <a:lnTo>
                    <a:pt x="118363" y="21522"/>
                  </a:lnTo>
                  <a:lnTo>
                    <a:pt x="162757" y="5594"/>
                  </a:lnTo>
                  <a:lnTo>
                    <a:pt x="211069" y="0"/>
                  </a:lnTo>
                  <a:lnTo>
                    <a:pt x="4865750" y="0"/>
                  </a:lnTo>
                  <a:lnTo>
                    <a:pt x="4914063" y="5594"/>
                  </a:lnTo>
                  <a:lnTo>
                    <a:pt x="4958457" y="21522"/>
                  </a:lnTo>
                  <a:lnTo>
                    <a:pt x="4997651" y="46502"/>
                  </a:lnTo>
                  <a:lnTo>
                    <a:pt x="5030366" y="79250"/>
                  </a:lnTo>
                  <a:lnTo>
                    <a:pt x="5055320" y="118486"/>
                  </a:lnTo>
                  <a:lnTo>
                    <a:pt x="5071231" y="162927"/>
                  </a:lnTo>
                  <a:lnTo>
                    <a:pt x="5076820" y="211289"/>
                  </a:lnTo>
                  <a:lnTo>
                    <a:pt x="5076820" y="1855635"/>
                  </a:lnTo>
                  <a:lnTo>
                    <a:pt x="5071231" y="1903997"/>
                  </a:lnTo>
                  <a:lnTo>
                    <a:pt x="5055320" y="1948438"/>
                  </a:lnTo>
                  <a:lnTo>
                    <a:pt x="5030366" y="1987673"/>
                  </a:lnTo>
                  <a:lnTo>
                    <a:pt x="4997651" y="2020422"/>
                  </a:lnTo>
                  <a:lnTo>
                    <a:pt x="4958457" y="2045402"/>
                  </a:lnTo>
                  <a:lnTo>
                    <a:pt x="4914063" y="2061330"/>
                  </a:lnTo>
                  <a:lnTo>
                    <a:pt x="4865750" y="2066924"/>
                  </a:lnTo>
                  <a:close/>
                </a:path>
              </a:pathLst>
            </a:custGeom>
            <a:solidFill>
              <a:srgbClr val="37B5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84745" y="3194425"/>
              <a:ext cx="5073974" cy="285381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335317" y="6313635"/>
            <a:ext cx="4499610" cy="8064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95"/>
              </a:spcBef>
            </a:pPr>
            <a:r>
              <a:rPr dirty="0" sz="2350" spc="165">
                <a:solidFill>
                  <a:srgbClr val="FFFFFF"/>
                </a:solidFill>
                <a:latin typeface="Verdana"/>
                <a:cs typeface="Verdana"/>
              </a:rPr>
              <a:t>Webinar</a:t>
            </a:r>
            <a:r>
              <a:rPr dirty="0" sz="235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130">
                <a:solidFill>
                  <a:srgbClr val="FFFFFF"/>
                </a:solidFill>
                <a:latin typeface="Verdana"/>
                <a:cs typeface="Verdana"/>
              </a:rPr>
              <a:t>Seputar</a:t>
            </a:r>
            <a:r>
              <a:rPr dirty="0" sz="2350" spc="-1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135">
                <a:solidFill>
                  <a:srgbClr val="FFFFFF"/>
                </a:solidFill>
                <a:latin typeface="Verdana"/>
                <a:cs typeface="Verdana"/>
              </a:rPr>
              <a:t>Persiapan </a:t>
            </a:r>
            <a:r>
              <a:rPr dirty="0" sz="2350" spc="-8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145">
                <a:solidFill>
                  <a:srgbClr val="FFFFFF"/>
                </a:solidFill>
                <a:latin typeface="Verdana"/>
                <a:cs typeface="Verdana"/>
              </a:rPr>
              <a:t>Menuju</a:t>
            </a:r>
            <a:r>
              <a:rPr dirty="0" sz="235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90">
                <a:solidFill>
                  <a:srgbClr val="FFFFFF"/>
                </a:solidFill>
                <a:latin typeface="Verdana"/>
                <a:cs typeface="Verdana"/>
              </a:rPr>
              <a:t>Dunia</a:t>
            </a:r>
            <a:r>
              <a:rPr dirty="0" sz="235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80">
                <a:solidFill>
                  <a:srgbClr val="FFFFFF"/>
                </a:solidFill>
                <a:latin typeface="Verdana"/>
                <a:cs typeface="Verdana"/>
              </a:rPr>
              <a:t>Kerja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13361" y="6313635"/>
            <a:ext cx="4441825" cy="8064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95"/>
              </a:spcBef>
            </a:pPr>
            <a:r>
              <a:rPr dirty="0" sz="2350" spc="165">
                <a:solidFill>
                  <a:srgbClr val="FFFFFF"/>
                </a:solidFill>
                <a:latin typeface="Verdana"/>
                <a:cs typeface="Verdana"/>
              </a:rPr>
              <a:t>Webinar </a:t>
            </a:r>
            <a:r>
              <a:rPr dirty="0" sz="2350" spc="130">
                <a:solidFill>
                  <a:srgbClr val="FFFFFF"/>
                </a:solidFill>
                <a:latin typeface="Verdana"/>
                <a:cs typeface="Verdana"/>
              </a:rPr>
              <a:t>Seputar </a:t>
            </a:r>
            <a:r>
              <a:rPr dirty="0" sz="2350" spc="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145">
                <a:solidFill>
                  <a:srgbClr val="FFFFFF"/>
                </a:solidFill>
                <a:latin typeface="Verdana"/>
                <a:cs typeface="Verdana"/>
              </a:rPr>
              <a:t>Pendidikan</a:t>
            </a:r>
            <a:r>
              <a:rPr dirty="0" sz="2350" spc="-1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145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dirty="0" sz="2350" spc="-1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140">
                <a:solidFill>
                  <a:srgbClr val="FFFFFF"/>
                </a:solidFill>
                <a:latin typeface="Verdana"/>
                <a:cs typeface="Verdana"/>
              </a:rPr>
              <a:t>Pendanaan</a:t>
            </a:r>
            <a:endParaRPr sz="2350">
              <a:latin typeface="Verdana"/>
              <a:cs typeface="Verdan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3194425"/>
            <a:ext cx="5073974" cy="285381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06723" y="3194425"/>
            <a:ext cx="5073974" cy="2853811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2491384" y="6313635"/>
            <a:ext cx="3815715" cy="8064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95"/>
              </a:spcBef>
            </a:pPr>
            <a:r>
              <a:rPr dirty="0" sz="2350" spc="165">
                <a:solidFill>
                  <a:srgbClr val="FFFFFF"/>
                </a:solidFill>
                <a:latin typeface="Verdana"/>
                <a:cs typeface="Verdana"/>
              </a:rPr>
              <a:t>Webinar </a:t>
            </a:r>
            <a:r>
              <a:rPr dirty="0" sz="2350" spc="120">
                <a:solidFill>
                  <a:srgbClr val="FFFFFF"/>
                </a:solidFill>
                <a:latin typeface="Verdana"/>
                <a:cs typeface="Verdana"/>
              </a:rPr>
              <a:t>Bagaimana </a:t>
            </a:r>
            <a:r>
              <a:rPr dirty="0" sz="2350" spc="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150">
                <a:solidFill>
                  <a:srgbClr val="FFFFFF"/>
                </a:solidFill>
                <a:latin typeface="Verdana"/>
                <a:cs typeface="Verdana"/>
              </a:rPr>
              <a:t>Merintis</a:t>
            </a:r>
            <a:r>
              <a:rPr dirty="0" sz="2350" spc="-1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114">
                <a:solidFill>
                  <a:srgbClr val="FFFFFF"/>
                </a:solidFill>
                <a:latin typeface="Verdana"/>
                <a:cs typeface="Verdana"/>
              </a:rPr>
              <a:t>Usaha</a:t>
            </a:r>
            <a:r>
              <a:rPr dirty="0" sz="2350" spc="-1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65">
                <a:solidFill>
                  <a:srgbClr val="FFFFFF"/>
                </a:solidFill>
                <a:latin typeface="Verdana"/>
                <a:cs typeface="Verdana"/>
              </a:rPr>
              <a:t>Dari</a:t>
            </a:r>
            <a:r>
              <a:rPr dirty="0" sz="2350" spc="-1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150">
                <a:solidFill>
                  <a:srgbClr val="FFFFFF"/>
                </a:solidFill>
                <a:latin typeface="Verdana"/>
                <a:cs typeface="Verdana"/>
              </a:rPr>
              <a:t>Nol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6000" y="2344594"/>
            <a:ext cx="359981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80" b="1">
                <a:solidFill>
                  <a:srgbClr val="181818"/>
                </a:solidFill>
                <a:latin typeface="Trebuchet MS"/>
                <a:cs typeface="Trebuchet MS"/>
              </a:rPr>
              <a:t>W</a:t>
            </a:r>
            <a:r>
              <a:rPr dirty="0" sz="2800" spc="25" b="1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800" spc="105" b="1">
                <a:solidFill>
                  <a:srgbClr val="181818"/>
                </a:solidFill>
                <a:latin typeface="Trebuchet MS"/>
                <a:cs typeface="Trebuchet MS"/>
              </a:rPr>
              <a:t>b</a:t>
            </a:r>
            <a:r>
              <a:rPr dirty="0" sz="2800" spc="-70" b="1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dirty="0" sz="2800" spc="110" b="1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800" spc="125" b="1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800" spc="20" b="1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dirty="0" sz="2800" spc="-225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800" spc="220" b="1">
                <a:solidFill>
                  <a:srgbClr val="181818"/>
                </a:solidFill>
                <a:latin typeface="Trebuchet MS"/>
                <a:cs typeface="Trebuchet MS"/>
              </a:rPr>
              <a:t>P</a:t>
            </a:r>
            <a:r>
              <a:rPr dirty="0" sz="2800" spc="25" b="1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800" spc="15" b="1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dirty="0" sz="2800" spc="105" b="1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dirty="0" sz="2800" spc="305" b="1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dirty="0" sz="2800" spc="125" b="1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800" spc="120" b="1">
                <a:solidFill>
                  <a:srgbClr val="181818"/>
                </a:solidFill>
                <a:latin typeface="Trebuchet MS"/>
                <a:cs typeface="Trebuchet MS"/>
              </a:rPr>
              <a:t>h</a:t>
            </a:r>
            <a:r>
              <a:rPr dirty="0" sz="2800" spc="125" b="1">
                <a:solidFill>
                  <a:srgbClr val="181818"/>
                </a:solidFill>
                <a:latin typeface="Trebuchet MS"/>
                <a:cs typeface="Trebuchet MS"/>
              </a:rPr>
              <a:t>aa</a:t>
            </a:r>
            <a:r>
              <a:rPr dirty="0" sz="2800" spc="114" b="1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94023" y="2344594"/>
            <a:ext cx="345186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80" b="1">
                <a:solidFill>
                  <a:srgbClr val="181818"/>
                </a:solidFill>
                <a:latin typeface="Trebuchet MS"/>
                <a:cs typeface="Trebuchet MS"/>
              </a:rPr>
              <a:t>W</a:t>
            </a:r>
            <a:r>
              <a:rPr dirty="0" sz="2800" spc="25" b="1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800" spc="105" b="1">
                <a:solidFill>
                  <a:srgbClr val="181818"/>
                </a:solidFill>
                <a:latin typeface="Trebuchet MS"/>
                <a:cs typeface="Trebuchet MS"/>
              </a:rPr>
              <a:t>b</a:t>
            </a:r>
            <a:r>
              <a:rPr dirty="0" sz="2800" spc="-70" b="1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dirty="0" sz="2800" spc="110" b="1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800" spc="125" b="1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800" spc="20" b="1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dirty="0" sz="2800" spc="-225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800" spc="220" b="1">
                <a:solidFill>
                  <a:srgbClr val="181818"/>
                </a:solidFill>
                <a:latin typeface="Trebuchet MS"/>
                <a:cs typeface="Trebuchet MS"/>
              </a:rPr>
              <a:t>P</a:t>
            </a:r>
            <a:r>
              <a:rPr dirty="0" sz="2800" spc="25" b="1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800" spc="110" b="1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800" spc="110" b="1">
                <a:solidFill>
                  <a:srgbClr val="181818"/>
                </a:solidFill>
                <a:latin typeface="Trebuchet MS"/>
                <a:cs typeface="Trebuchet MS"/>
              </a:rPr>
              <a:t>d</a:t>
            </a:r>
            <a:r>
              <a:rPr dirty="0" sz="2800" spc="-70" b="1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dirty="0" sz="2800" spc="110" b="1">
                <a:solidFill>
                  <a:srgbClr val="181818"/>
                </a:solidFill>
                <a:latin typeface="Trebuchet MS"/>
                <a:cs typeface="Trebuchet MS"/>
              </a:rPr>
              <a:t>d</a:t>
            </a:r>
            <a:r>
              <a:rPr dirty="0" sz="2800" spc="-70" b="1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dirty="0" sz="2800" spc="45" b="1">
                <a:solidFill>
                  <a:srgbClr val="181818"/>
                </a:solidFill>
                <a:latin typeface="Trebuchet MS"/>
                <a:cs typeface="Trebuchet MS"/>
              </a:rPr>
              <a:t>k</a:t>
            </a:r>
            <a:r>
              <a:rPr dirty="0" sz="2800" spc="125" b="1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800" spc="114" b="1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192711" y="2344594"/>
            <a:ext cx="461899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80" b="1">
                <a:solidFill>
                  <a:srgbClr val="181818"/>
                </a:solidFill>
                <a:latin typeface="Trebuchet MS"/>
                <a:cs typeface="Trebuchet MS"/>
              </a:rPr>
              <a:t>W</a:t>
            </a:r>
            <a:r>
              <a:rPr dirty="0" sz="2800" spc="25" b="1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800" spc="105" b="1">
                <a:solidFill>
                  <a:srgbClr val="181818"/>
                </a:solidFill>
                <a:latin typeface="Trebuchet MS"/>
                <a:cs typeface="Trebuchet MS"/>
              </a:rPr>
              <a:t>b</a:t>
            </a:r>
            <a:r>
              <a:rPr dirty="0" sz="2800" spc="-70" b="1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dirty="0" sz="2800" spc="110" b="1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800" spc="125" b="1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800" spc="20" b="1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dirty="0" sz="2800" spc="-225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800" spc="165" b="1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800" spc="110" b="1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800" spc="135" b="1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r>
              <a:rPr dirty="0" sz="2800" spc="15" b="1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dirty="0" sz="2800" spc="25" b="1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800" spc="105" b="1">
                <a:solidFill>
                  <a:srgbClr val="181818"/>
                </a:solidFill>
                <a:latin typeface="Trebuchet MS"/>
                <a:cs typeface="Trebuchet MS"/>
              </a:rPr>
              <a:t>p</a:t>
            </a:r>
            <a:r>
              <a:rPr dirty="0" sz="2800" spc="15" b="1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dirty="0" sz="2800" spc="25" b="1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800" spc="110" b="1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800" spc="25" b="1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800" spc="105" b="1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dirty="0" sz="2800" spc="15" b="1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dirty="0" sz="2800" spc="305" b="1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dirty="0" sz="2800" spc="120" b="1">
                <a:solidFill>
                  <a:srgbClr val="181818"/>
                </a:solidFill>
                <a:latin typeface="Trebuchet MS"/>
                <a:cs typeface="Trebuchet MS"/>
              </a:rPr>
              <a:t>h</a:t>
            </a:r>
            <a:r>
              <a:rPr dirty="0" sz="2800" spc="-70" b="1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dirty="0" sz="2800" spc="110" b="1">
                <a:solidFill>
                  <a:srgbClr val="181818"/>
                </a:solidFill>
                <a:latin typeface="Trebuchet MS"/>
                <a:cs typeface="Trebuchet MS"/>
              </a:rPr>
              <a:t>p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61570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2657677"/>
            <a:ext cx="4533265" cy="2258695"/>
          </a:xfrm>
          <a:prstGeom prst="rect"/>
        </p:spPr>
        <p:txBody>
          <a:bodyPr wrap="square" lIns="0" tIns="217804" rIns="0" bIns="0" rtlCol="0" vert="horz">
            <a:spAutoFit/>
          </a:bodyPr>
          <a:lstStyle/>
          <a:p>
            <a:pPr marL="12700" marR="5080">
              <a:lnSpc>
                <a:spcPts val="7980"/>
              </a:lnSpc>
              <a:spcBef>
                <a:spcPts val="1714"/>
              </a:spcBef>
            </a:pPr>
            <a:r>
              <a:rPr dirty="0" sz="8000" spc="235" b="1">
                <a:latin typeface="Trebuchet MS"/>
                <a:cs typeface="Trebuchet MS"/>
              </a:rPr>
              <a:t>Media </a:t>
            </a:r>
            <a:r>
              <a:rPr dirty="0" sz="8000" spc="240" b="1">
                <a:latin typeface="Trebuchet MS"/>
                <a:cs typeface="Trebuchet MS"/>
              </a:rPr>
              <a:t> </a:t>
            </a:r>
            <a:r>
              <a:rPr dirty="0" sz="8000" spc="640" b="1">
                <a:latin typeface="Trebuchet MS"/>
                <a:cs typeface="Trebuchet MS"/>
              </a:rPr>
              <a:t>P</a:t>
            </a:r>
            <a:r>
              <a:rPr dirty="0" sz="8000" spc="315" b="1">
                <a:latin typeface="Trebuchet MS"/>
                <a:cs typeface="Trebuchet MS"/>
              </a:rPr>
              <a:t>u</a:t>
            </a:r>
            <a:r>
              <a:rPr dirty="0" sz="8000" spc="315" b="1">
                <a:latin typeface="Trebuchet MS"/>
                <a:cs typeface="Trebuchet MS"/>
              </a:rPr>
              <a:t>b</a:t>
            </a:r>
            <a:r>
              <a:rPr dirty="0" sz="8000" spc="-155" b="1">
                <a:latin typeface="Trebuchet MS"/>
                <a:cs typeface="Trebuchet MS"/>
              </a:rPr>
              <a:t>l</a:t>
            </a:r>
            <a:r>
              <a:rPr dirty="0" sz="8000" spc="-190" b="1">
                <a:latin typeface="Trebuchet MS"/>
                <a:cs typeface="Trebuchet MS"/>
              </a:rPr>
              <a:t>i</a:t>
            </a:r>
            <a:r>
              <a:rPr dirty="0" sz="8000" spc="145" b="1">
                <a:latin typeface="Trebuchet MS"/>
                <a:cs typeface="Trebuchet MS"/>
              </a:rPr>
              <a:t>k</a:t>
            </a:r>
            <a:r>
              <a:rPr dirty="0" sz="8000" spc="370" b="1">
                <a:latin typeface="Trebuchet MS"/>
                <a:cs typeface="Trebuchet MS"/>
              </a:rPr>
              <a:t>a</a:t>
            </a:r>
            <a:r>
              <a:rPr dirty="0" sz="8000" spc="890" b="1">
                <a:latin typeface="Trebuchet MS"/>
                <a:cs typeface="Trebuchet MS"/>
              </a:rPr>
              <a:t>s</a:t>
            </a:r>
            <a:r>
              <a:rPr dirty="0" sz="8000" spc="-190" b="1">
                <a:latin typeface="Trebuchet MS"/>
                <a:cs typeface="Trebuchet MS"/>
              </a:rPr>
              <a:t>i</a:t>
            </a:r>
            <a:endParaRPr sz="8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4670" y="7060983"/>
            <a:ext cx="4248150" cy="151130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marL="12700" marR="5080">
              <a:lnSpc>
                <a:spcPct val="126099"/>
              </a:lnSpc>
              <a:spcBef>
                <a:spcPts val="145"/>
              </a:spcBef>
            </a:pPr>
            <a:r>
              <a:rPr dirty="0" sz="1900" spc="145">
                <a:solidFill>
                  <a:srgbClr val="181818"/>
                </a:solidFill>
                <a:latin typeface="Verdana"/>
                <a:cs typeface="Verdana"/>
              </a:rPr>
              <a:t>P</a:t>
            </a:r>
            <a:r>
              <a:rPr dirty="0" sz="1900" spc="145">
                <a:solidFill>
                  <a:srgbClr val="181818"/>
                </a:solidFill>
                <a:latin typeface="Verdana"/>
                <a:cs typeface="Verdana"/>
              </a:rPr>
              <a:t>T</a:t>
            </a:r>
            <a:r>
              <a:rPr dirty="0" sz="1900" spc="55">
                <a:solidFill>
                  <a:srgbClr val="181818"/>
                </a:solidFill>
                <a:latin typeface="Verdana"/>
                <a:cs typeface="Verdana"/>
              </a:rPr>
              <a:t>N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110">
                <a:solidFill>
                  <a:srgbClr val="181818"/>
                </a:solidFill>
                <a:latin typeface="Verdana"/>
                <a:cs typeface="Verdana"/>
              </a:rPr>
              <a:t>d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n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145">
                <a:solidFill>
                  <a:srgbClr val="181818"/>
                </a:solidFill>
                <a:latin typeface="Verdana"/>
                <a:cs typeface="Verdana"/>
              </a:rPr>
              <a:t>P</a:t>
            </a:r>
            <a:r>
              <a:rPr dirty="0" sz="1900" spc="145">
                <a:solidFill>
                  <a:srgbClr val="181818"/>
                </a:solidFill>
                <a:latin typeface="Verdana"/>
                <a:cs typeface="Verdana"/>
              </a:rPr>
              <a:t>T</a:t>
            </a:r>
            <a:r>
              <a:rPr dirty="0" sz="1900" spc="80">
                <a:solidFill>
                  <a:srgbClr val="181818"/>
                </a:solidFill>
                <a:latin typeface="Verdana"/>
                <a:cs typeface="Verdana"/>
              </a:rPr>
              <a:t>S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90">
                <a:solidFill>
                  <a:srgbClr val="181818"/>
                </a:solidFill>
                <a:latin typeface="Verdana"/>
                <a:cs typeface="Verdana"/>
              </a:rPr>
              <a:t>s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e</a:t>
            </a:r>
            <a:r>
              <a:rPr dirty="0" sz="1900" spc="110">
                <a:solidFill>
                  <a:srgbClr val="181818"/>
                </a:solidFill>
                <a:latin typeface="Verdana"/>
                <a:cs typeface="Verdana"/>
              </a:rPr>
              <a:t>b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105">
                <a:solidFill>
                  <a:srgbClr val="181818"/>
                </a:solidFill>
                <a:latin typeface="Verdana"/>
                <a:cs typeface="Verdana"/>
              </a:rPr>
              <a:t>g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-55">
                <a:solidFill>
                  <a:srgbClr val="181818"/>
                </a:solidFill>
                <a:latin typeface="Verdana"/>
                <a:cs typeface="Verdana"/>
              </a:rPr>
              <a:t>i  </a:t>
            </a:r>
            <a:r>
              <a:rPr dirty="0" sz="1900" spc="110">
                <a:solidFill>
                  <a:srgbClr val="181818"/>
                </a:solidFill>
                <a:latin typeface="Verdana"/>
                <a:cs typeface="Verdana"/>
              </a:rPr>
              <a:t>p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e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n</a:t>
            </a:r>
            <a:r>
              <a:rPr dirty="0" sz="1900" spc="40">
                <a:solidFill>
                  <a:srgbClr val="181818"/>
                </a:solidFill>
                <a:latin typeface="Verdana"/>
                <a:cs typeface="Verdana"/>
              </a:rPr>
              <a:t>y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e</a:t>
            </a:r>
            <a:r>
              <a:rPr dirty="0" sz="1900" spc="-55">
                <a:solidFill>
                  <a:srgbClr val="181818"/>
                </a:solidFill>
                <a:latin typeface="Verdana"/>
                <a:cs typeface="Verdana"/>
              </a:rPr>
              <a:t>l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e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n</a:t>
            </a:r>
            <a:r>
              <a:rPr dirty="0" sz="1900" spc="105">
                <a:solidFill>
                  <a:srgbClr val="181818"/>
                </a:solidFill>
                <a:latin typeface="Verdana"/>
                <a:cs typeface="Verdana"/>
              </a:rPr>
              <a:t>gg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-5">
                <a:solidFill>
                  <a:srgbClr val="181818"/>
                </a:solidFill>
                <a:latin typeface="Verdana"/>
                <a:cs typeface="Verdana"/>
              </a:rPr>
              <a:t>r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m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e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m</a:t>
            </a:r>
            <a:r>
              <a:rPr dirty="0" sz="1900" spc="-45">
                <a:solidFill>
                  <a:srgbClr val="181818"/>
                </a:solidFill>
                <a:latin typeface="Verdana"/>
                <a:cs typeface="Verdana"/>
              </a:rPr>
              <a:t>i</a:t>
            </a:r>
            <a:r>
              <a:rPr dirty="0" sz="1900" spc="-55">
                <a:solidFill>
                  <a:srgbClr val="181818"/>
                </a:solidFill>
                <a:latin typeface="Verdana"/>
                <a:cs typeface="Verdana"/>
              </a:rPr>
              <a:t>l</a:t>
            </a:r>
            <a:r>
              <a:rPr dirty="0" sz="1900" spc="-45">
                <a:solidFill>
                  <a:srgbClr val="181818"/>
                </a:solidFill>
                <a:latin typeface="Verdana"/>
                <a:cs typeface="Verdana"/>
              </a:rPr>
              <a:t>i</a:t>
            </a:r>
            <a:r>
              <a:rPr dirty="0" sz="1900" spc="65">
                <a:solidFill>
                  <a:srgbClr val="181818"/>
                </a:solidFill>
                <a:latin typeface="Verdana"/>
                <a:cs typeface="Verdana"/>
              </a:rPr>
              <a:t>k</a:t>
            </a:r>
            <a:r>
              <a:rPr dirty="0" sz="1900" spc="-45">
                <a:solidFill>
                  <a:srgbClr val="181818"/>
                </a:solidFill>
                <a:latin typeface="Verdana"/>
                <a:cs typeface="Verdana"/>
              </a:rPr>
              <a:t>i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-55">
                <a:solidFill>
                  <a:srgbClr val="181818"/>
                </a:solidFill>
                <a:latin typeface="Verdana"/>
                <a:cs typeface="Verdana"/>
              </a:rPr>
              <a:t>l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n</a:t>
            </a:r>
            <a:r>
              <a:rPr dirty="0" sz="1900" spc="110">
                <a:solidFill>
                  <a:srgbClr val="181818"/>
                </a:solidFill>
                <a:latin typeface="Verdana"/>
                <a:cs typeface="Verdana"/>
              </a:rPr>
              <a:t>d</a:t>
            </a:r>
            <a:r>
              <a:rPr dirty="0" sz="1900" spc="-45">
                <a:solidFill>
                  <a:srgbClr val="181818"/>
                </a:solidFill>
                <a:latin typeface="Verdana"/>
                <a:cs typeface="Verdana"/>
              </a:rPr>
              <a:t>i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n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g  </a:t>
            </a:r>
            <a:r>
              <a:rPr dirty="0" sz="1900" spc="110">
                <a:solidFill>
                  <a:srgbClr val="181818"/>
                </a:solidFill>
                <a:latin typeface="Verdana"/>
                <a:cs typeface="Verdana"/>
              </a:rPr>
              <a:t>p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105">
                <a:solidFill>
                  <a:srgbClr val="181818"/>
                </a:solidFill>
                <a:latin typeface="Verdana"/>
                <a:cs typeface="Verdana"/>
              </a:rPr>
              <a:t>g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e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m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90">
                <a:solidFill>
                  <a:srgbClr val="181818"/>
                </a:solidFill>
                <a:latin typeface="Verdana"/>
                <a:cs typeface="Verdana"/>
              </a:rPr>
              <a:t>s</a:t>
            </a:r>
            <a:r>
              <a:rPr dirty="0" sz="1900" spc="-45">
                <a:solidFill>
                  <a:srgbClr val="181818"/>
                </a:solidFill>
                <a:latin typeface="Verdana"/>
                <a:cs typeface="Verdana"/>
              </a:rPr>
              <a:t>i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n</a:t>
            </a:r>
            <a:r>
              <a:rPr dirty="0" sz="1900" spc="105">
                <a:solidFill>
                  <a:srgbClr val="181818"/>
                </a:solidFill>
                <a:latin typeface="Verdana"/>
                <a:cs typeface="Verdana"/>
              </a:rPr>
              <a:t>g</a:t>
            </a:r>
            <a:r>
              <a:rPr dirty="0" sz="2000" spc="310">
                <a:solidFill>
                  <a:srgbClr val="181818"/>
                </a:solidFill>
                <a:latin typeface="Microsoft Sans Serif"/>
                <a:cs typeface="Microsoft Sans Serif"/>
              </a:rPr>
              <a:t>-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m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90">
                <a:solidFill>
                  <a:srgbClr val="181818"/>
                </a:solidFill>
                <a:latin typeface="Verdana"/>
                <a:cs typeface="Verdana"/>
              </a:rPr>
              <a:t>s</a:t>
            </a:r>
            <a:r>
              <a:rPr dirty="0" sz="1900" spc="-45">
                <a:solidFill>
                  <a:srgbClr val="181818"/>
                </a:solidFill>
                <a:latin typeface="Verdana"/>
                <a:cs typeface="Verdana"/>
              </a:rPr>
              <a:t>i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n</a:t>
            </a:r>
            <a:r>
              <a:rPr dirty="0" sz="1900" spc="105">
                <a:solidFill>
                  <a:srgbClr val="181818"/>
                </a:solidFill>
                <a:latin typeface="Verdana"/>
                <a:cs typeface="Verdana"/>
              </a:rPr>
              <a:t>g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110">
                <a:solidFill>
                  <a:srgbClr val="181818"/>
                </a:solidFill>
                <a:latin typeface="Verdana"/>
                <a:cs typeface="Verdana"/>
              </a:rPr>
              <a:t>d</a:t>
            </a:r>
            <a:r>
              <a:rPr dirty="0" sz="1900" spc="-45">
                <a:solidFill>
                  <a:srgbClr val="181818"/>
                </a:solidFill>
                <a:latin typeface="Verdana"/>
                <a:cs typeface="Verdana"/>
              </a:rPr>
              <a:t>i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285">
                <a:solidFill>
                  <a:srgbClr val="181818"/>
                </a:solidFill>
                <a:latin typeface="Verdana"/>
                <a:cs typeface="Verdana"/>
              </a:rPr>
              <a:t>w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e</a:t>
            </a:r>
            <a:r>
              <a:rPr dirty="0" sz="1900" spc="110">
                <a:solidFill>
                  <a:srgbClr val="181818"/>
                </a:solidFill>
                <a:latin typeface="Verdana"/>
                <a:cs typeface="Verdana"/>
              </a:rPr>
              <a:t>b</a:t>
            </a:r>
            <a:r>
              <a:rPr dirty="0" sz="1900" spc="90">
                <a:solidFill>
                  <a:srgbClr val="181818"/>
                </a:solidFill>
                <a:latin typeface="Verdana"/>
                <a:cs typeface="Verdana"/>
              </a:rPr>
              <a:t>s</a:t>
            </a:r>
            <a:r>
              <a:rPr dirty="0" sz="1900" spc="-45">
                <a:solidFill>
                  <a:srgbClr val="181818"/>
                </a:solidFill>
                <a:latin typeface="Verdana"/>
                <a:cs typeface="Verdana"/>
              </a:rPr>
              <a:t>i</a:t>
            </a:r>
            <a:r>
              <a:rPr dirty="0" sz="1900" spc="70">
                <a:solidFill>
                  <a:srgbClr val="181818"/>
                </a:solidFill>
                <a:latin typeface="Verdana"/>
                <a:cs typeface="Verdana"/>
              </a:rPr>
              <a:t>t</a:t>
            </a:r>
            <a:r>
              <a:rPr dirty="0" sz="1900" spc="55">
                <a:solidFill>
                  <a:srgbClr val="181818"/>
                </a:solidFill>
                <a:latin typeface="Verdana"/>
                <a:cs typeface="Verdana"/>
              </a:rPr>
              <a:t>e  </a:t>
            </a:r>
            <a:r>
              <a:rPr dirty="0" sz="1900" spc="65">
                <a:solidFill>
                  <a:srgbClr val="181818"/>
                </a:solidFill>
                <a:latin typeface="Verdana"/>
                <a:cs typeface="Verdana"/>
              </a:rPr>
              <a:t>k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m</a:t>
            </a:r>
            <a:r>
              <a:rPr dirty="0" sz="1900" spc="110">
                <a:solidFill>
                  <a:srgbClr val="181818"/>
                </a:solidFill>
                <a:latin typeface="Verdana"/>
                <a:cs typeface="Verdana"/>
              </a:rPr>
              <a:t>p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u</a:t>
            </a:r>
            <a:r>
              <a:rPr dirty="0" sz="1900" spc="90">
                <a:solidFill>
                  <a:srgbClr val="181818"/>
                </a:solidFill>
                <a:latin typeface="Verdana"/>
                <a:cs typeface="Verdana"/>
              </a:rPr>
              <a:t>s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70">
                <a:solidFill>
                  <a:srgbClr val="181818"/>
                </a:solidFill>
                <a:latin typeface="Verdana"/>
                <a:cs typeface="Verdana"/>
              </a:rPr>
              <a:t>t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e</a:t>
            </a:r>
            <a:r>
              <a:rPr dirty="0" sz="1900" spc="-5">
                <a:solidFill>
                  <a:srgbClr val="181818"/>
                </a:solidFill>
                <a:latin typeface="Verdana"/>
                <a:cs typeface="Verdana"/>
              </a:rPr>
              <a:t>r</a:t>
            </a:r>
            <a:r>
              <a:rPr dirty="0" sz="1900" spc="65">
                <a:solidFill>
                  <a:srgbClr val="181818"/>
                </a:solidFill>
                <a:latin typeface="Verdana"/>
                <a:cs typeface="Verdana"/>
              </a:rPr>
              <a:t>k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-45">
                <a:solidFill>
                  <a:srgbClr val="181818"/>
                </a:solidFill>
                <a:latin typeface="Verdana"/>
                <a:cs typeface="Verdana"/>
              </a:rPr>
              <a:t>i</a:t>
            </a:r>
            <a:r>
              <a:rPr dirty="0" sz="1900" spc="70">
                <a:solidFill>
                  <a:srgbClr val="181818"/>
                </a:solidFill>
                <a:latin typeface="Verdana"/>
                <a:cs typeface="Verdana"/>
              </a:rPr>
              <a:t>t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-45">
                <a:solidFill>
                  <a:srgbClr val="181818"/>
                </a:solidFill>
                <a:latin typeface="Verdana"/>
                <a:cs typeface="Verdana"/>
              </a:rPr>
              <a:t>i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n</a:t>
            </a:r>
            <a:r>
              <a:rPr dirty="0" sz="1900" spc="105">
                <a:solidFill>
                  <a:srgbClr val="181818"/>
                </a:solidFill>
                <a:latin typeface="Verdana"/>
                <a:cs typeface="Verdana"/>
              </a:rPr>
              <a:t>f</a:t>
            </a:r>
            <a:r>
              <a:rPr dirty="0" sz="1900" spc="100">
                <a:solidFill>
                  <a:srgbClr val="181818"/>
                </a:solidFill>
                <a:latin typeface="Verdana"/>
                <a:cs typeface="Verdana"/>
              </a:rPr>
              <a:t>o</a:t>
            </a:r>
            <a:r>
              <a:rPr dirty="0" sz="1900" spc="-5">
                <a:solidFill>
                  <a:srgbClr val="181818"/>
                </a:solidFill>
                <a:latin typeface="Verdana"/>
                <a:cs typeface="Verdana"/>
              </a:rPr>
              <a:t>r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m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90">
                <a:solidFill>
                  <a:srgbClr val="181818"/>
                </a:solidFill>
                <a:latin typeface="Verdana"/>
                <a:cs typeface="Verdana"/>
              </a:rPr>
              <a:t>s</a:t>
            </a:r>
            <a:r>
              <a:rPr dirty="0" sz="1900" spc="-45">
                <a:solidFill>
                  <a:srgbClr val="181818"/>
                </a:solidFill>
                <a:latin typeface="Verdana"/>
                <a:cs typeface="Verdana"/>
              </a:rPr>
              <a:t>i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e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v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e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n</a:t>
            </a:r>
            <a:r>
              <a:rPr dirty="0" sz="1900" spc="70">
                <a:solidFill>
                  <a:srgbClr val="181818"/>
                </a:solidFill>
                <a:latin typeface="Verdana"/>
                <a:cs typeface="Verdana"/>
              </a:rPr>
              <a:t>t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-45">
                <a:solidFill>
                  <a:srgbClr val="181818"/>
                </a:solidFill>
                <a:latin typeface="Verdana"/>
                <a:cs typeface="Verdana"/>
              </a:rPr>
              <a:t>i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n</a:t>
            </a:r>
            <a:r>
              <a:rPr dirty="0" sz="1900" spc="-45">
                <a:solidFill>
                  <a:srgbClr val="181818"/>
                </a:solidFill>
                <a:latin typeface="Verdana"/>
                <a:cs typeface="Verdana"/>
              </a:rPr>
              <a:t>i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8849" y="5345765"/>
            <a:ext cx="5076825" cy="1543050"/>
          </a:xfrm>
          <a:custGeom>
            <a:avLst/>
            <a:gdLst/>
            <a:ahLst/>
            <a:cxnLst/>
            <a:rect l="l" t="t" r="r" b="b"/>
            <a:pathLst>
              <a:path w="5076825" h="1543050">
                <a:moveTo>
                  <a:pt x="4865468" y="1543050"/>
                </a:moveTo>
                <a:lnTo>
                  <a:pt x="211057" y="1543050"/>
                </a:lnTo>
                <a:lnTo>
                  <a:pt x="162747" y="1537447"/>
                </a:lnTo>
                <a:lnTo>
                  <a:pt x="118356" y="1521497"/>
                </a:lnTo>
                <a:lnTo>
                  <a:pt x="79163" y="1496481"/>
                </a:lnTo>
                <a:lnTo>
                  <a:pt x="46450" y="1463686"/>
                </a:lnTo>
                <a:lnTo>
                  <a:pt x="21498" y="1424394"/>
                </a:lnTo>
                <a:lnTo>
                  <a:pt x="5588" y="1379891"/>
                </a:lnTo>
                <a:lnTo>
                  <a:pt x="0" y="1331459"/>
                </a:lnTo>
                <a:lnTo>
                  <a:pt x="0" y="211590"/>
                </a:lnTo>
                <a:lnTo>
                  <a:pt x="5588" y="163159"/>
                </a:lnTo>
                <a:lnTo>
                  <a:pt x="21498" y="118655"/>
                </a:lnTo>
                <a:lnTo>
                  <a:pt x="46450" y="79363"/>
                </a:lnTo>
                <a:lnTo>
                  <a:pt x="79163" y="46568"/>
                </a:lnTo>
                <a:lnTo>
                  <a:pt x="118356" y="21553"/>
                </a:lnTo>
                <a:lnTo>
                  <a:pt x="162747" y="5602"/>
                </a:lnTo>
                <a:lnTo>
                  <a:pt x="211057" y="0"/>
                </a:lnTo>
                <a:lnTo>
                  <a:pt x="4865468" y="0"/>
                </a:lnTo>
                <a:lnTo>
                  <a:pt x="4913778" y="5602"/>
                </a:lnTo>
                <a:lnTo>
                  <a:pt x="4958169" y="21553"/>
                </a:lnTo>
                <a:lnTo>
                  <a:pt x="4997362" y="46568"/>
                </a:lnTo>
                <a:lnTo>
                  <a:pt x="5030074" y="79363"/>
                </a:lnTo>
                <a:lnTo>
                  <a:pt x="5055027" y="118655"/>
                </a:lnTo>
                <a:lnTo>
                  <a:pt x="5070937" y="163159"/>
                </a:lnTo>
                <a:lnTo>
                  <a:pt x="5076525" y="211590"/>
                </a:lnTo>
                <a:lnTo>
                  <a:pt x="5076525" y="1331459"/>
                </a:lnTo>
                <a:lnTo>
                  <a:pt x="5070937" y="1379891"/>
                </a:lnTo>
                <a:lnTo>
                  <a:pt x="5055027" y="1424394"/>
                </a:lnTo>
                <a:lnTo>
                  <a:pt x="5030074" y="1463686"/>
                </a:lnTo>
                <a:lnTo>
                  <a:pt x="4997362" y="1496481"/>
                </a:lnTo>
                <a:lnTo>
                  <a:pt x="4958169" y="1521497"/>
                </a:lnTo>
                <a:lnTo>
                  <a:pt x="4913778" y="1537447"/>
                </a:lnTo>
                <a:lnTo>
                  <a:pt x="4865468" y="1543050"/>
                </a:lnTo>
                <a:close/>
              </a:path>
            </a:pathLst>
          </a:custGeom>
          <a:solidFill>
            <a:srgbClr val="0120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314670" y="5491218"/>
            <a:ext cx="3184525" cy="120269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229"/>
              </a:spcBef>
            </a:pPr>
            <a:r>
              <a:rPr dirty="0" sz="2600" spc="-165" b="1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dirty="0" sz="2600" spc="2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600" spc="100" b="1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2600" spc="285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600" spc="-70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600" spc="125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600" spc="25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600" spc="-2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00" spc="204" b="1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2600" spc="95" b="1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2600" spc="285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600" spc="114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600" spc="13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600" spc="-2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00" spc="70" b="1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600" spc="114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600" spc="15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600" spc="-70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600" spc="15" b="1">
                <a:solidFill>
                  <a:srgbClr val="FFFFFF"/>
                </a:solidFill>
                <a:latin typeface="Trebuchet MS"/>
                <a:cs typeface="Trebuchet MS"/>
              </a:rPr>
              <a:t>r  </a:t>
            </a:r>
            <a:r>
              <a:rPr dirty="0" sz="2600" spc="100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2600" spc="-65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600" spc="-2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00" spc="360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600" spc="2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600" spc="120" b="1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2600" spc="95" b="1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2600" spc="12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600" spc="-2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00" spc="360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600" spc="-70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600" spc="125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600" spc="95" b="1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2600" spc="229" b="1">
                <a:solidFill>
                  <a:srgbClr val="FFFFFF"/>
                </a:solidFill>
                <a:latin typeface="Trebuchet MS"/>
                <a:cs typeface="Trebuchet MS"/>
              </a:rPr>
              <a:t>s  </a:t>
            </a:r>
            <a:r>
              <a:rPr dirty="0" sz="2600" spc="204" b="1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2600" spc="114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600" spc="15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600" spc="125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600" spc="105" b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600" spc="2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600" spc="20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600" spc="-2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00" spc="204" b="1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2600" spc="5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600" spc="114" b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600" spc="-2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00" spc="60" b="1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dirty="0" sz="2600" spc="-2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00" spc="204" b="1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2600" spc="5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600" spc="365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26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150113" y="5345765"/>
            <a:ext cx="6533515" cy="1543050"/>
            <a:chOff x="5150113" y="5345765"/>
            <a:chExt cx="6533515" cy="1543050"/>
          </a:xfrm>
        </p:grpSpPr>
        <p:sp>
          <p:nvSpPr>
            <p:cNvPr id="8" name="object 8"/>
            <p:cNvSpPr/>
            <p:nvPr/>
          </p:nvSpPr>
          <p:spPr>
            <a:xfrm>
              <a:off x="5150113" y="5937534"/>
              <a:ext cx="568960" cy="352425"/>
            </a:xfrm>
            <a:custGeom>
              <a:avLst/>
              <a:gdLst/>
              <a:ahLst/>
              <a:cxnLst/>
              <a:rect l="l" t="t" r="r" b="b"/>
              <a:pathLst>
                <a:path w="568960" h="352425">
                  <a:moveTo>
                    <a:pt x="391989" y="352424"/>
                  </a:moveTo>
                  <a:lnTo>
                    <a:pt x="370805" y="331302"/>
                  </a:lnTo>
                  <a:lnTo>
                    <a:pt x="511662" y="190850"/>
                  </a:lnTo>
                  <a:lnTo>
                    <a:pt x="0" y="190850"/>
                  </a:lnTo>
                  <a:lnTo>
                    <a:pt x="0" y="161204"/>
                  </a:lnTo>
                  <a:lnTo>
                    <a:pt x="511662" y="161204"/>
                  </a:lnTo>
                  <a:lnTo>
                    <a:pt x="370805" y="21123"/>
                  </a:lnTo>
                  <a:lnTo>
                    <a:pt x="391990" y="0"/>
                  </a:lnTo>
                  <a:lnTo>
                    <a:pt x="568526" y="176027"/>
                  </a:lnTo>
                  <a:lnTo>
                    <a:pt x="391989" y="3524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606875" y="5345765"/>
              <a:ext cx="5076825" cy="1543050"/>
            </a:xfrm>
            <a:custGeom>
              <a:avLst/>
              <a:gdLst/>
              <a:ahLst/>
              <a:cxnLst/>
              <a:rect l="l" t="t" r="r" b="b"/>
              <a:pathLst>
                <a:path w="5076825" h="1543050">
                  <a:moveTo>
                    <a:pt x="4865468" y="1543050"/>
                  </a:moveTo>
                  <a:lnTo>
                    <a:pt x="211057" y="1543050"/>
                  </a:lnTo>
                  <a:lnTo>
                    <a:pt x="162747" y="1537447"/>
                  </a:lnTo>
                  <a:lnTo>
                    <a:pt x="118356" y="1521497"/>
                  </a:lnTo>
                  <a:lnTo>
                    <a:pt x="79163" y="1496481"/>
                  </a:lnTo>
                  <a:lnTo>
                    <a:pt x="46450" y="1463686"/>
                  </a:lnTo>
                  <a:lnTo>
                    <a:pt x="21498" y="1424394"/>
                  </a:lnTo>
                  <a:lnTo>
                    <a:pt x="5588" y="1379891"/>
                  </a:lnTo>
                  <a:lnTo>
                    <a:pt x="0" y="1331459"/>
                  </a:lnTo>
                  <a:lnTo>
                    <a:pt x="0" y="211590"/>
                  </a:lnTo>
                  <a:lnTo>
                    <a:pt x="5588" y="163159"/>
                  </a:lnTo>
                  <a:lnTo>
                    <a:pt x="21498" y="118655"/>
                  </a:lnTo>
                  <a:lnTo>
                    <a:pt x="46450" y="79363"/>
                  </a:lnTo>
                  <a:lnTo>
                    <a:pt x="79163" y="46568"/>
                  </a:lnTo>
                  <a:lnTo>
                    <a:pt x="118356" y="21553"/>
                  </a:lnTo>
                  <a:lnTo>
                    <a:pt x="162747" y="5602"/>
                  </a:lnTo>
                  <a:lnTo>
                    <a:pt x="211057" y="0"/>
                  </a:lnTo>
                  <a:lnTo>
                    <a:pt x="4865468" y="0"/>
                  </a:lnTo>
                  <a:lnTo>
                    <a:pt x="4913778" y="5602"/>
                  </a:lnTo>
                  <a:lnTo>
                    <a:pt x="4958169" y="21553"/>
                  </a:lnTo>
                  <a:lnTo>
                    <a:pt x="4997362" y="46568"/>
                  </a:lnTo>
                  <a:lnTo>
                    <a:pt x="5030074" y="79363"/>
                  </a:lnTo>
                  <a:lnTo>
                    <a:pt x="5055027" y="118655"/>
                  </a:lnTo>
                  <a:lnTo>
                    <a:pt x="5070937" y="163159"/>
                  </a:lnTo>
                  <a:lnTo>
                    <a:pt x="5076525" y="211590"/>
                  </a:lnTo>
                  <a:lnTo>
                    <a:pt x="5076525" y="1331459"/>
                  </a:lnTo>
                  <a:lnTo>
                    <a:pt x="5070937" y="1379891"/>
                  </a:lnTo>
                  <a:lnTo>
                    <a:pt x="5055027" y="1424394"/>
                  </a:lnTo>
                  <a:lnTo>
                    <a:pt x="5030074" y="1463686"/>
                  </a:lnTo>
                  <a:lnTo>
                    <a:pt x="4997362" y="1496481"/>
                  </a:lnTo>
                  <a:lnTo>
                    <a:pt x="4958169" y="1521497"/>
                  </a:lnTo>
                  <a:lnTo>
                    <a:pt x="4913778" y="1537447"/>
                  </a:lnTo>
                  <a:lnTo>
                    <a:pt x="4865468" y="1543050"/>
                  </a:lnTo>
                  <a:close/>
                </a:path>
              </a:pathLst>
            </a:custGeom>
            <a:solidFill>
              <a:srgbClr val="01203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913361" y="7079367"/>
            <a:ext cx="4434205" cy="112204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algn="just" marL="12700" marR="5080">
              <a:lnSpc>
                <a:spcPct val="125000"/>
              </a:lnSpc>
              <a:spcBef>
                <a:spcPts val="25"/>
              </a:spcBef>
            </a:pPr>
            <a:r>
              <a:rPr dirty="0" sz="1900" spc="210">
                <a:solidFill>
                  <a:srgbClr val="181818"/>
                </a:solidFill>
                <a:latin typeface="Verdana"/>
                <a:cs typeface="Verdana"/>
              </a:rPr>
              <a:t>M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e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m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n</a:t>
            </a:r>
            <a:r>
              <a:rPr dirty="0" sz="1900" spc="105">
                <a:solidFill>
                  <a:srgbClr val="181818"/>
                </a:solidFill>
                <a:latin typeface="Verdana"/>
                <a:cs typeface="Verdana"/>
              </a:rPr>
              <a:t>f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aa</a:t>
            </a:r>
            <a:r>
              <a:rPr dirty="0" sz="1900" spc="70">
                <a:solidFill>
                  <a:srgbClr val="181818"/>
                </a:solidFill>
                <a:latin typeface="Verdana"/>
                <a:cs typeface="Verdana"/>
              </a:rPr>
              <a:t>t</a:t>
            </a:r>
            <a:r>
              <a:rPr dirty="0" sz="1900" spc="65">
                <a:solidFill>
                  <a:srgbClr val="181818"/>
                </a:solidFill>
                <a:latin typeface="Verdana"/>
                <a:cs typeface="Verdana"/>
              </a:rPr>
              <a:t>k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n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m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e</a:t>
            </a:r>
            <a:r>
              <a:rPr dirty="0" sz="1900" spc="110">
                <a:solidFill>
                  <a:srgbClr val="181818"/>
                </a:solidFill>
                <a:latin typeface="Verdana"/>
                <a:cs typeface="Verdana"/>
              </a:rPr>
              <a:t>d</a:t>
            </a:r>
            <a:r>
              <a:rPr dirty="0" sz="1900" spc="-45">
                <a:solidFill>
                  <a:srgbClr val="181818"/>
                </a:solidFill>
                <a:latin typeface="Verdana"/>
                <a:cs typeface="Verdana"/>
              </a:rPr>
              <a:t>i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90">
                <a:solidFill>
                  <a:srgbClr val="181818"/>
                </a:solidFill>
                <a:latin typeface="Verdana"/>
                <a:cs typeface="Verdana"/>
              </a:rPr>
              <a:t>s</a:t>
            </a:r>
            <a:r>
              <a:rPr dirty="0" sz="1900" spc="100">
                <a:solidFill>
                  <a:srgbClr val="181818"/>
                </a:solidFill>
                <a:latin typeface="Verdana"/>
                <a:cs typeface="Verdana"/>
              </a:rPr>
              <a:t>o</a:t>
            </a:r>
            <a:r>
              <a:rPr dirty="0" sz="1900" spc="90">
                <a:solidFill>
                  <a:srgbClr val="181818"/>
                </a:solidFill>
                <a:latin typeface="Verdana"/>
                <a:cs typeface="Verdana"/>
              </a:rPr>
              <a:t>s</a:t>
            </a:r>
            <a:r>
              <a:rPr dirty="0" sz="1900" spc="-45">
                <a:solidFill>
                  <a:srgbClr val="181818"/>
                </a:solidFill>
                <a:latin typeface="Verdana"/>
                <a:cs typeface="Verdana"/>
              </a:rPr>
              <a:t>i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-55">
                <a:solidFill>
                  <a:srgbClr val="181818"/>
                </a:solidFill>
                <a:latin typeface="Verdana"/>
                <a:cs typeface="Verdana"/>
              </a:rPr>
              <a:t>l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90">
                <a:solidFill>
                  <a:srgbClr val="181818"/>
                </a:solidFill>
                <a:latin typeface="Verdana"/>
                <a:cs typeface="Verdana"/>
              </a:rPr>
              <a:t>s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e</a:t>
            </a:r>
            <a:r>
              <a:rPr dirty="0" sz="1900" spc="110">
                <a:solidFill>
                  <a:srgbClr val="181818"/>
                </a:solidFill>
                <a:latin typeface="Verdana"/>
                <a:cs typeface="Verdana"/>
              </a:rPr>
              <a:t>p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e</a:t>
            </a:r>
            <a:r>
              <a:rPr dirty="0" sz="1900" spc="-5">
                <a:solidFill>
                  <a:srgbClr val="181818"/>
                </a:solidFill>
                <a:latin typeface="Verdana"/>
                <a:cs typeface="Verdana"/>
              </a:rPr>
              <a:t>r</a:t>
            </a:r>
            <a:r>
              <a:rPr dirty="0" sz="1900" spc="70">
                <a:solidFill>
                  <a:srgbClr val="181818"/>
                </a:solidFill>
                <a:latin typeface="Verdana"/>
                <a:cs typeface="Verdana"/>
              </a:rPr>
              <a:t>t</a:t>
            </a:r>
            <a:r>
              <a:rPr dirty="0" sz="1900" spc="-55">
                <a:solidFill>
                  <a:srgbClr val="181818"/>
                </a:solidFill>
                <a:latin typeface="Verdana"/>
                <a:cs typeface="Verdana"/>
              </a:rPr>
              <a:t>i  </a:t>
            </a:r>
            <a:r>
              <a:rPr dirty="0" sz="1900" spc="195">
                <a:solidFill>
                  <a:srgbClr val="181818"/>
                </a:solidFill>
                <a:latin typeface="Verdana"/>
                <a:cs typeface="Verdana"/>
              </a:rPr>
              <a:t>F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225">
                <a:solidFill>
                  <a:srgbClr val="181818"/>
                </a:solidFill>
                <a:latin typeface="Verdana"/>
                <a:cs typeface="Verdana"/>
              </a:rPr>
              <a:t>c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e</a:t>
            </a:r>
            <a:r>
              <a:rPr dirty="0" sz="1900" spc="110">
                <a:solidFill>
                  <a:srgbClr val="181818"/>
                </a:solidFill>
                <a:latin typeface="Verdana"/>
                <a:cs typeface="Verdana"/>
              </a:rPr>
              <a:t>b</a:t>
            </a:r>
            <a:r>
              <a:rPr dirty="0" sz="1900" spc="100">
                <a:solidFill>
                  <a:srgbClr val="181818"/>
                </a:solidFill>
                <a:latin typeface="Verdana"/>
                <a:cs typeface="Verdana"/>
              </a:rPr>
              <a:t>oo</a:t>
            </a:r>
            <a:r>
              <a:rPr dirty="0" sz="1900" spc="65">
                <a:solidFill>
                  <a:srgbClr val="181818"/>
                </a:solidFill>
                <a:latin typeface="Verdana"/>
                <a:cs typeface="Verdana"/>
              </a:rPr>
              <a:t>k</a:t>
            </a:r>
            <a:r>
              <a:rPr dirty="0" sz="2000" spc="-254">
                <a:solidFill>
                  <a:srgbClr val="181818"/>
                </a:solidFill>
                <a:latin typeface="Microsoft Sans Serif"/>
                <a:cs typeface="Microsoft Sans Serif"/>
              </a:rPr>
              <a:t>,</a:t>
            </a:r>
            <a:r>
              <a:rPr dirty="0" sz="2000" spc="-6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35">
                <a:solidFill>
                  <a:srgbClr val="181818"/>
                </a:solidFill>
                <a:latin typeface="Verdana"/>
                <a:cs typeface="Verdana"/>
              </a:rPr>
              <a:t>L</a:t>
            </a:r>
            <a:r>
              <a:rPr dirty="0" sz="1900" spc="-45">
                <a:solidFill>
                  <a:srgbClr val="181818"/>
                </a:solidFill>
                <a:latin typeface="Verdana"/>
                <a:cs typeface="Verdana"/>
              </a:rPr>
              <a:t>i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n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e</a:t>
            </a:r>
            <a:r>
              <a:rPr dirty="0" sz="2000" spc="-254">
                <a:solidFill>
                  <a:srgbClr val="181818"/>
                </a:solidFill>
                <a:latin typeface="Microsoft Sans Serif"/>
                <a:cs typeface="Microsoft Sans Serif"/>
              </a:rPr>
              <a:t>,</a:t>
            </a:r>
            <a:r>
              <a:rPr dirty="0" sz="2000" spc="-6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dirty="0" sz="1900" spc="245">
                <a:solidFill>
                  <a:srgbClr val="181818"/>
                </a:solidFill>
                <a:latin typeface="Verdana"/>
                <a:cs typeface="Verdana"/>
              </a:rPr>
              <a:t>I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n</a:t>
            </a:r>
            <a:r>
              <a:rPr dirty="0" sz="1900" spc="90">
                <a:solidFill>
                  <a:srgbClr val="181818"/>
                </a:solidFill>
                <a:latin typeface="Verdana"/>
                <a:cs typeface="Verdana"/>
              </a:rPr>
              <a:t>s</a:t>
            </a:r>
            <a:r>
              <a:rPr dirty="0" sz="1900" spc="70">
                <a:solidFill>
                  <a:srgbClr val="181818"/>
                </a:solidFill>
                <a:latin typeface="Verdana"/>
                <a:cs typeface="Verdana"/>
              </a:rPr>
              <a:t>t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105">
                <a:solidFill>
                  <a:srgbClr val="181818"/>
                </a:solidFill>
                <a:latin typeface="Verdana"/>
                <a:cs typeface="Verdana"/>
              </a:rPr>
              <a:t>g</a:t>
            </a:r>
            <a:r>
              <a:rPr dirty="0" sz="1900" spc="-5">
                <a:solidFill>
                  <a:srgbClr val="181818"/>
                </a:solidFill>
                <a:latin typeface="Verdana"/>
                <a:cs typeface="Verdana"/>
              </a:rPr>
              <a:t>r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m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110">
                <a:solidFill>
                  <a:srgbClr val="181818"/>
                </a:solidFill>
                <a:latin typeface="Verdana"/>
                <a:cs typeface="Verdana"/>
              </a:rPr>
              <a:t>d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n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-204">
                <a:solidFill>
                  <a:srgbClr val="181818"/>
                </a:solidFill>
                <a:latin typeface="Verdana"/>
                <a:cs typeface="Verdana"/>
              </a:rPr>
              <a:t>j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u</a:t>
            </a:r>
            <a:r>
              <a:rPr dirty="0" sz="1900" spc="105">
                <a:solidFill>
                  <a:srgbClr val="181818"/>
                </a:solidFill>
                <a:latin typeface="Verdana"/>
                <a:cs typeface="Verdana"/>
              </a:rPr>
              <a:t>g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  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m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e</a:t>
            </a:r>
            <a:r>
              <a:rPr dirty="0" sz="1900" spc="110">
                <a:solidFill>
                  <a:srgbClr val="181818"/>
                </a:solidFill>
                <a:latin typeface="Verdana"/>
                <a:cs typeface="Verdana"/>
              </a:rPr>
              <a:t>d</a:t>
            </a:r>
            <a:r>
              <a:rPr dirty="0" sz="1900" spc="-45">
                <a:solidFill>
                  <a:srgbClr val="181818"/>
                </a:solidFill>
                <a:latin typeface="Verdana"/>
                <a:cs typeface="Verdana"/>
              </a:rPr>
              <a:t>i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225">
                <a:solidFill>
                  <a:srgbClr val="181818"/>
                </a:solidFill>
                <a:latin typeface="Verdana"/>
                <a:cs typeface="Verdana"/>
              </a:rPr>
              <a:t>c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e</a:t>
            </a:r>
            <a:r>
              <a:rPr dirty="0" sz="1900" spc="70">
                <a:solidFill>
                  <a:srgbClr val="181818"/>
                </a:solidFill>
                <a:latin typeface="Verdana"/>
                <a:cs typeface="Verdana"/>
              </a:rPr>
              <a:t>t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65">
                <a:solidFill>
                  <a:srgbClr val="181818"/>
                </a:solidFill>
                <a:latin typeface="Verdana"/>
                <a:cs typeface="Verdana"/>
              </a:rPr>
              <a:t>k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90">
                <a:solidFill>
                  <a:srgbClr val="181818"/>
                </a:solidFill>
                <a:latin typeface="Verdana"/>
                <a:cs typeface="Verdana"/>
              </a:rPr>
              <a:t>s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e</a:t>
            </a:r>
            <a:r>
              <a:rPr dirty="0" sz="1900" spc="110">
                <a:solidFill>
                  <a:srgbClr val="181818"/>
                </a:solidFill>
                <a:latin typeface="Verdana"/>
                <a:cs typeface="Verdana"/>
              </a:rPr>
              <a:t>p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e</a:t>
            </a:r>
            <a:r>
              <a:rPr dirty="0" sz="1900" spc="-5">
                <a:solidFill>
                  <a:srgbClr val="181818"/>
                </a:solidFill>
                <a:latin typeface="Verdana"/>
                <a:cs typeface="Verdana"/>
              </a:rPr>
              <a:t>r</a:t>
            </a:r>
            <a:r>
              <a:rPr dirty="0" sz="1900" spc="70">
                <a:solidFill>
                  <a:srgbClr val="181818"/>
                </a:solidFill>
                <a:latin typeface="Verdana"/>
                <a:cs typeface="Verdana"/>
              </a:rPr>
              <a:t>t</a:t>
            </a:r>
            <a:r>
              <a:rPr dirty="0" sz="1900" spc="-45">
                <a:solidFill>
                  <a:srgbClr val="181818"/>
                </a:solidFill>
                <a:latin typeface="Verdana"/>
                <a:cs typeface="Verdana"/>
              </a:rPr>
              <a:t>i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35">
                <a:solidFill>
                  <a:srgbClr val="181818"/>
                </a:solidFill>
                <a:latin typeface="Verdana"/>
                <a:cs typeface="Verdana"/>
              </a:rPr>
              <a:t>R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110">
                <a:solidFill>
                  <a:srgbClr val="181818"/>
                </a:solidFill>
                <a:latin typeface="Verdana"/>
                <a:cs typeface="Verdana"/>
              </a:rPr>
              <a:t>d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-5">
                <a:solidFill>
                  <a:srgbClr val="181818"/>
                </a:solidFill>
                <a:latin typeface="Verdana"/>
                <a:cs typeface="Verdana"/>
              </a:rPr>
              <a:t>r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210">
                <a:solidFill>
                  <a:srgbClr val="181818"/>
                </a:solidFill>
                <a:latin typeface="Verdana"/>
                <a:cs typeface="Verdana"/>
              </a:rPr>
              <a:t>M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-55">
                <a:solidFill>
                  <a:srgbClr val="181818"/>
                </a:solidFill>
                <a:latin typeface="Verdana"/>
                <a:cs typeface="Verdana"/>
              </a:rPr>
              <a:t>l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n</a:t>
            </a:r>
            <a:r>
              <a:rPr dirty="0" sz="1900" spc="105">
                <a:solidFill>
                  <a:srgbClr val="181818"/>
                </a:solidFill>
                <a:latin typeface="Verdana"/>
                <a:cs typeface="Verdana"/>
              </a:rPr>
              <a:t>g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13361" y="5657913"/>
            <a:ext cx="2312670" cy="812165"/>
          </a:xfrm>
          <a:prstGeom prst="rect">
            <a:avLst/>
          </a:prstGeom>
        </p:spPr>
        <p:txBody>
          <a:bodyPr wrap="square" lIns="0" tIns="29844" rIns="0" bIns="0" rtlCol="0" vert="horz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234"/>
              </a:spcBef>
            </a:pPr>
            <a:r>
              <a:rPr dirty="0" sz="2600" spc="185" b="1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2600" spc="2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600" spc="100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2600" spc="-70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600" spc="12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600" spc="-2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00" spc="360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600" spc="85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600" spc="285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600" spc="-70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600" spc="114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600" spc="-50" b="1">
                <a:solidFill>
                  <a:srgbClr val="FFFFFF"/>
                </a:solidFill>
                <a:latin typeface="Trebuchet MS"/>
                <a:cs typeface="Trebuchet MS"/>
              </a:rPr>
              <a:t>l  </a:t>
            </a:r>
            <a:r>
              <a:rPr dirty="0" sz="2600" spc="60" b="1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dirty="0" sz="2600" spc="-2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00" spc="185" b="1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2600" spc="2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600" spc="100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2600" spc="-70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600" spc="12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600" spc="-2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00" spc="204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600" spc="2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600" spc="125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600" spc="114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600" spc="45" b="1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endParaRPr sz="26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728136" y="5345765"/>
            <a:ext cx="6533515" cy="1543050"/>
            <a:chOff x="10728136" y="5345765"/>
            <a:chExt cx="6533515" cy="1543050"/>
          </a:xfrm>
        </p:grpSpPr>
        <p:sp>
          <p:nvSpPr>
            <p:cNvPr id="13" name="object 13"/>
            <p:cNvSpPr/>
            <p:nvPr/>
          </p:nvSpPr>
          <p:spPr>
            <a:xfrm>
              <a:off x="10728136" y="5937534"/>
              <a:ext cx="568960" cy="352425"/>
            </a:xfrm>
            <a:custGeom>
              <a:avLst/>
              <a:gdLst/>
              <a:ahLst/>
              <a:cxnLst/>
              <a:rect l="l" t="t" r="r" b="b"/>
              <a:pathLst>
                <a:path w="568959" h="352425">
                  <a:moveTo>
                    <a:pt x="392019" y="352424"/>
                  </a:moveTo>
                  <a:lnTo>
                    <a:pt x="370836" y="331302"/>
                  </a:lnTo>
                  <a:lnTo>
                    <a:pt x="511693" y="190850"/>
                  </a:lnTo>
                  <a:lnTo>
                    <a:pt x="0" y="190850"/>
                  </a:lnTo>
                  <a:lnTo>
                    <a:pt x="0" y="161204"/>
                  </a:lnTo>
                  <a:lnTo>
                    <a:pt x="511693" y="161204"/>
                  </a:lnTo>
                  <a:lnTo>
                    <a:pt x="370836" y="21123"/>
                  </a:lnTo>
                  <a:lnTo>
                    <a:pt x="392020" y="0"/>
                  </a:lnTo>
                  <a:lnTo>
                    <a:pt x="568556" y="176027"/>
                  </a:lnTo>
                  <a:lnTo>
                    <a:pt x="392019" y="3524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2184897" y="5345765"/>
              <a:ext cx="5076825" cy="1543050"/>
            </a:xfrm>
            <a:custGeom>
              <a:avLst/>
              <a:gdLst/>
              <a:ahLst/>
              <a:cxnLst/>
              <a:rect l="l" t="t" r="r" b="b"/>
              <a:pathLst>
                <a:path w="5076825" h="1543050">
                  <a:moveTo>
                    <a:pt x="4865468" y="1543050"/>
                  </a:moveTo>
                  <a:lnTo>
                    <a:pt x="211057" y="1543050"/>
                  </a:lnTo>
                  <a:lnTo>
                    <a:pt x="162747" y="1537447"/>
                  </a:lnTo>
                  <a:lnTo>
                    <a:pt x="118356" y="1521497"/>
                  </a:lnTo>
                  <a:lnTo>
                    <a:pt x="79163" y="1496481"/>
                  </a:lnTo>
                  <a:lnTo>
                    <a:pt x="46450" y="1463686"/>
                  </a:lnTo>
                  <a:lnTo>
                    <a:pt x="21498" y="1424394"/>
                  </a:lnTo>
                  <a:lnTo>
                    <a:pt x="5588" y="1379891"/>
                  </a:lnTo>
                  <a:lnTo>
                    <a:pt x="0" y="1331459"/>
                  </a:lnTo>
                  <a:lnTo>
                    <a:pt x="0" y="211590"/>
                  </a:lnTo>
                  <a:lnTo>
                    <a:pt x="5588" y="163159"/>
                  </a:lnTo>
                  <a:lnTo>
                    <a:pt x="21498" y="118655"/>
                  </a:lnTo>
                  <a:lnTo>
                    <a:pt x="46450" y="79363"/>
                  </a:lnTo>
                  <a:lnTo>
                    <a:pt x="79163" y="46568"/>
                  </a:lnTo>
                  <a:lnTo>
                    <a:pt x="118356" y="21553"/>
                  </a:lnTo>
                  <a:lnTo>
                    <a:pt x="162747" y="5602"/>
                  </a:lnTo>
                  <a:lnTo>
                    <a:pt x="211057" y="0"/>
                  </a:lnTo>
                  <a:lnTo>
                    <a:pt x="4865468" y="0"/>
                  </a:lnTo>
                  <a:lnTo>
                    <a:pt x="4913778" y="5602"/>
                  </a:lnTo>
                  <a:lnTo>
                    <a:pt x="4958169" y="21553"/>
                  </a:lnTo>
                  <a:lnTo>
                    <a:pt x="4997362" y="46568"/>
                  </a:lnTo>
                  <a:lnTo>
                    <a:pt x="5030074" y="79363"/>
                  </a:lnTo>
                  <a:lnTo>
                    <a:pt x="5055027" y="118655"/>
                  </a:lnTo>
                  <a:lnTo>
                    <a:pt x="5070937" y="163159"/>
                  </a:lnTo>
                  <a:lnTo>
                    <a:pt x="5076525" y="211590"/>
                  </a:lnTo>
                  <a:lnTo>
                    <a:pt x="5076525" y="1331459"/>
                  </a:lnTo>
                  <a:lnTo>
                    <a:pt x="5070937" y="1379891"/>
                  </a:lnTo>
                  <a:lnTo>
                    <a:pt x="5055027" y="1424394"/>
                  </a:lnTo>
                  <a:lnTo>
                    <a:pt x="5030074" y="1463686"/>
                  </a:lnTo>
                  <a:lnTo>
                    <a:pt x="4997362" y="1496481"/>
                  </a:lnTo>
                  <a:lnTo>
                    <a:pt x="4958169" y="1521497"/>
                  </a:lnTo>
                  <a:lnTo>
                    <a:pt x="4913778" y="1537447"/>
                  </a:lnTo>
                  <a:lnTo>
                    <a:pt x="4865468" y="1543050"/>
                  </a:lnTo>
                  <a:close/>
                </a:path>
              </a:pathLst>
            </a:custGeom>
            <a:solidFill>
              <a:srgbClr val="01203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2491384" y="7060983"/>
            <a:ext cx="4248150" cy="1139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28299"/>
              </a:lnSpc>
              <a:spcBef>
                <a:spcPts val="95"/>
              </a:spcBef>
            </a:pPr>
            <a:r>
              <a:rPr dirty="0" sz="1900" spc="145">
                <a:solidFill>
                  <a:srgbClr val="181818"/>
                </a:solidFill>
                <a:latin typeface="Verdana"/>
                <a:cs typeface="Verdana"/>
              </a:rPr>
              <a:t>P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e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m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90">
                <a:solidFill>
                  <a:srgbClr val="181818"/>
                </a:solidFill>
                <a:latin typeface="Verdana"/>
                <a:cs typeface="Verdana"/>
              </a:rPr>
              <a:t>s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n</a:t>
            </a:r>
            <a:r>
              <a:rPr dirty="0" sz="1900" spc="105">
                <a:solidFill>
                  <a:srgbClr val="181818"/>
                </a:solidFill>
                <a:latin typeface="Verdana"/>
                <a:cs typeface="Verdana"/>
              </a:rPr>
              <a:t>g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n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90">
                <a:solidFill>
                  <a:srgbClr val="181818"/>
                </a:solidFill>
                <a:latin typeface="Verdana"/>
                <a:cs typeface="Verdana"/>
              </a:rPr>
              <a:t>s</a:t>
            </a:r>
            <a:r>
              <a:rPr dirty="0" sz="1900" spc="110">
                <a:solidFill>
                  <a:srgbClr val="181818"/>
                </a:solidFill>
                <a:latin typeface="Verdana"/>
                <a:cs typeface="Verdana"/>
              </a:rPr>
              <a:t>p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n</a:t>
            </a:r>
            <a:r>
              <a:rPr dirty="0" sz="1900" spc="110">
                <a:solidFill>
                  <a:srgbClr val="181818"/>
                </a:solidFill>
                <a:latin typeface="Verdana"/>
                <a:cs typeface="Verdana"/>
              </a:rPr>
              <a:t>d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u</a:t>
            </a:r>
            <a:r>
              <a:rPr dirty="0" sz="1900" spc="65">
                <a:solidFill>
                  <a:srgbClr val="181818"/>
                </a:solidFill>
                <a:latin typeface="Verdana"/>
                <a:cs typeface="Verdana"/>
              </a:rPr>
              <a:t>k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110">
                <a:solidFill>
                  <a:srgbClr val="181818"/>
                </a:solidFill>
                <a:latin typeface="Verdana"/>
                <a:cs typeface="Verdana"/>
              </a:rPr>
              <a:t>d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n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110">
                <a:solidFill>
                  <a:srgbClr val="181818"/>
                </a:solidFill>
                <a:latin typeface="Verdana"/>
                <a:cs typeface="Verdana"/>
              </a:rPr>
              <a:t>b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nn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e</a:t>
            </a:r>
            <a:r>
              <a:rPr dirty="0" sz="1900" spc="-5">
                <a:solidFill>
                  <a:srgbClr val="181818"/>
                </a:solidFill>
                <a:latin typeface="Verdana"/>
                <a:cs typeface="Verdana"/>
              </a:rPr>
              <a:t>r  </a:t>
            </a:r>
            <a:r>
              <a:rPr dirty="0" sz="1900" spc="110">
                <a:solidFill>
                  <a:srgbClr val="181818"/>
                </a:solidFill>
                <a:latin typeface="Verdana"/>
                <a:cs typeface="Verdana"/>
              </a:rPr>
              <a:t>d</a:t>
            </a:r>
            <a:r>
              <a:rPr dirty="0" sz="1900" spc="-45">
                <a:solidFill>
                  <a:srgbClr val="181818"/>
                </a:solidFill>
                <a:latin typeface="Verdana"/>
                <a:cs typeface="Verdana"/>
              </a:rPr>
              <a:t>i</a:t>
            </a:r>
            <a:r>
              <a:rPr dirty="0" sz="1900" spc="110">
                <a:solidFill>
                  <a:srgbClr val="181818"/>
                </a:solidFill>
                <a:latin typeface="Verdana"/>
                <a:cs typeface="Verdana"/>
              </a:rPr>
              <a:t>b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e</a:t>
            </a:r>
            <a:r>
              <a:rPr dirty="0" sz="1900" spc="110">
                <a:solidFill>
                  <a:srgbClr val="181818"/>
                </a:solidFill>
                <a:latin typeface="Verdana"/>
                <a:cs typeface="Verdana"/>
              </a:rPr>
              <a:t>b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e</a:t>
            </a:r>
            <a:r>
              <a:rPr dirty="0" sz="1900" spc="-5">
                <a:solidFill>
                  <a:srgbClr val="181818"/>
                </a:solidFill>
                <a:latin typeface="Verdana"/>
                <a:cs typeface="Verdana"/>
              </a:rPr>
              <a:t>r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110">
                <a:solidFill>
                  <a:srgbClr val="181818"/>
                </a:solidFill>
                <a:latin typeface="Verdana"/>
                <a:cs typeface="Verdana"/>
              </a:rPr>
              <a:t>p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70">
                <a:solidFill>
                  <a:srgbClr val="181818"/>
                </a:solidFill>
                <a:latin typeface="Verdana"/>
                <a:cs typeface="Verdana"/>
              </a:rPr>
              <a:t>t</a:t>
            </a:r>
            <a:r>
              <a:rPr dirty="0" sz="1900" spc="-45">
                <a:solidFill>
                  <a:srgbClr val="181818"/>
                </a:solidFill>
                <a:latin typeface="Verdana"/>
                <a:cs typeface="Verdana"/>
              </a:rPr>
              <a:t>i</a:t>
            </a:r>
            <a:r>
              <a:rPr dirty="0" sz="1900" spc="70">
                <a:solidFill>
                  <a:srgbClr val="181818"/>
                </a:solidFill>
                <a:latin typeface="Verdana"/>
                <a:cs typeface="Verdana"/>
              </a:rPr>
              <a:t>t</a:t>
            </a:r>
            <a:r>
              <a:rPr dirty="0" sz="1900" spc="-45">
                <a:solidFill>
                  <a:srgbClr val="181818"/>
                </a:solidFill>
                <a:latin typeface="Verdana"/>
                <a:cs typeface="Verdana"/>
              </a:rPr>
              <a:t>i</a:t>
            </a:r>
            <a:r>
              <a:rPr dirty="0" sz="1900" spc="65">
                <a:solidFill>
                  <a:srgbClr val="181818"/>
                </a:solidFill>
                <a:latin typeface="Verdana"/>
                <a:cs typeface="Verdana"/>
              </a:rPr>
              <a:t>k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110">
                <a:solidFill>
                  <a:srgbClr val="181818"/>
                </a:solidFill>
                <a:latin typeface="Verdana"/>
                <a:cs typeface="Verdana"/>
              </a:rPr>
              <a:t>d</a:t>
            </a:r>
            <a:r>
              <a:rPr dirty="0" sz="1900" spc="-45">
                <a:solidFill>
                  <a:srgbClr val="181818"/>
                </a:solidFill>
                <a:latin typeface="Verdana"/>
                <a:cs typeface="Verdana"/>
              </a:rPr>
              <a:t>i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285">
                <a:solidFill>
                  <a:srgbClr val="181818"/>
                </a:solidFill>
                <a:latin typeface="Verdana"/>
                <a:cs typeface="Verdana"/>
              </a:rPr>
              <a:t>w</a:t>
            </a:r>
            <a:r>
              <a:rPr dirty="0" sz="1900" spc="-45">
                <a:solidFill>
                  <a:srgbClr val="181818"/>
                </a:solidFill>
                <a:latin typeface="Verdana"/>
                <a:cs typeface="Verdana"/>
              </a:rPr>
              <a:t>i</a:t>
            </a:r>
            <a:r>
              <a:rPr dirty="0" sz="1900" spc="-55">
                <a:solidFill>
                  <a:srgbClr val="181818"/>
                </a:solidFill>
                <a:latin typeface="Verdana"/>
                <a:cs typeface="Verdana"/>
              </a:rPr>
              <a:t>l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40">
                <a:solidFill>
                  <a:srgbClr val="181818"/>
                </a:solidFill>
                <a:latin typeface="Verdana"/>
                <a:cs typeface="Verdana"/>
              </a:rPr>
              <a:t>y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h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210">
                <a:solidFill>
                  <a:srgbClr val="181818"/>
                </a:solidFill>
                <a:latin typeface="Verdana"/>
                <a:cs typeface="Verdana"/>
              </a:rPr>
              <a:t>M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-55">
                <a:solidFill>
                  <a:srgbClr val="181818"/>
                </a:solidFill>
                <a:latin typeface="Verdana"/>
                <a:cs typeface="Verdana"/>
              </a:rPr>
              <a:t>l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n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g  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Raya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491384" y="5657913"/>
            <a:ext cx="1515745" cy="812165"/>
          </a:xfrm>
          <a:prstGeom prst="rect">
            <a:avLst/>
          </a:prstGeom>
        </p:spPr>
        <p:txBody>
          <a:bodyPr wrap="square" lIns="0" tIns="29844" rIns="0" bIns="0" rtlCol="0" vert="horz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234"/>
              </a:spcBef>
            </a:pPr>
            <a:r>
              <a:rPr dirty="0" sz="2600" spc="130" b="1">
                <a:solidFill>
                  <a:srgbClr val="FFFFFF"/>
                </a:solidFill>
                <a:latin typeface="Trebuchet MS"/>
                <a:cs typeface="Trebuchet MS"/>
              </a:rPr>
              <a:t>Spanduk </a:t>
            </a:r>
            <a:r>
              <a:rPr dirty="0" sz="2600" spc="-77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00" spc="60" b="1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dirty="0" sz="2600" spc="-2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00" spc="250" b="1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2600" spc="114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600" spc="105" b="1">
                <a:solidFill>
                  <a:srgbClr val="FFFFFF"/>
                </a:solidFill>
                <a:latin typeface="Trebuchet MS"/>
                <a:cs typeface="Trebuchet MS"/>
              </a:rPr>
              <a:t>nn</a:t>
            </a:r>
            <a:r>
              <a:rPr dirty="0" sz="2600" spc="2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600" spc="20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306158" y="5937534"/>
            <a:ext cx="568960" cy="352425"/>
          </a:xfrm>
          <a:custGeom>
            <a:avLst/>
            <a:gdLst/>
            <a:ahLst/>
            <a:cxnLst/>
            <a:rect l="l" t="t" r="r" b="b"/>
            <a:pathLst>
              <a:path w="568959" h="352425">
                <a:moveTo>
                  <a:pt x="392020" y="352424"/>
                </a:moveTo>
                <a:lnTo>
                  <a:pt x="370837" y="331302"/>
                </a:lnTo>
                <a:lnTo>
                  <a:pt x="511694" y="190850"/>
                </a:lnTo>
                <a:lnTo>
                  <a:pt x="0" y="190850"/>
                </a:lnTo>
                <a:lnTo>
                  <a:pt x="0" y="161204"/>
                </a:lnTo>
                <a:lnTo>
                  <a:pt x="511694" y="161204"/>
                </a:lnTo>
                <a:lnTo>
                  <a:pt x="370837" y="21123"/>
                </a:lnTo>
                <a:lnTo>
                  <a:pt x="392022" y="0"/>
                </a:lnTo>
                <a:lnTo>
                  <a:pt x="568557" y="176027"/>
                </a:lnTo>
                <a:lnTo>
                  <a:pt x="392020" y="3524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016000" y="9635465"/>
            <a:ext cx="3926204" cy="2178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50" spc="160">
                <a:latin typeface="Verdana"/>
                <a:cs typeface="Verdana"/>
              </a:rPr>
              <a:t>JOB</a:t>
            </a:r>
            <a:r>
              <a:rPr dirty="0" sz="1250" spc="175">
                <a:latin typeface="Verdana"/>
                <a:cs typeface="Verdana"/>
              </a:rPr>
              <a:t> </a:t>
            </a:r>
            <a:r>
              <a:rPr dirty="0" sz="1250" spc="229">
                <a:latin typeface="Verdana"/>
                <a:cs typeface="Verdana"/>
              </a:rPr>
              <a:t>FAIR</a:t>
            </a:r>
            <a:r>
              <a:rPr dirty="0" sz="1250" spc="175">
                <a:latin typeface="Verdana"/>
                <a:cs typeface="Verdana"/>
              </a:rPr>
              <a:t> </a:t>
            </a:r>
            <a:r>
              <a:rPr dirty="0" sz="1250" spc="135">
                <a:latin typeface="Verdana"/>
                <a:cs typeface="Verdana"/>
              </a:rPr>
              <a:t>&amp;</a:t>
            </a:r>
            <a:r>
              <a:rPr dirty="0" sz="1250" spc="175">
                <a:latin typeface="Verdana"/>
                <a:cs typeface="Verdana"/>
              </a:rPr>
              <a:t> </a:t>
            </a:r>
            <a:r>
              <a:rPr dirty="0" sz="1250" spc="195">
                <a:latin typeface="Verdana"/>
                <a:cs typeface="Verdana"/>
              </a:rPr>
              <a:t>ENTREPRENUR</a:t>
            </a:r>
            <a:r>
              <a:rPr dirty="0" sz="1250" spc="175">
                <a:latin typeface="Verdana"/>
                <a:cs typeface="Verdana"/>
              </a:rPr>
              <a:t> </a:t>
            </a:r>
            <a:r>
              <a:rPr dirty="0" sz="1250" spc="215">
                <a:latin typeface="Verdana"/>
                <a:cs typeface="Verdana"/>
              </a:rPr>
              <a:t>EXPO</a:t>
            </a:r>
            <a:r>
              <a:rPr dirty="0" sz="1250" spc="175">
                <a:latin typeface="Verdana"/>
                <a:cs typeface="Verdana"/>
              </a:rPr>
              <a:t> </a:t>
            </a:r>
            <a:r>
              <a:rPr dirty="0" sz="1250" spc="185">
                <a:latin typeface="Verdana"/>
                <a:cs typeface="Verdana"/>
              </a:rPr>
              <a:t>2021</a:t>
            </a:r>
            <a:endParaRPr sz="12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839325" cy="10287000"/>
            <a:chOff x="0" y="0"/>
            <a:chExt cx="9839325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27734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715261" y="3070529"/>
              <a:ext cx="1123950" cy="6110605"/>
            </a:xfrm>
            <a:custGeom>
              <a:avLst/>
              <a:gdLst/>
              <a:ahLst/>
              <a:cxnLst/>
              <a:rect l="l" t="t" r="r" b="b"/>
              <a:pathLst>
                <a:path w="1123950" h="6110605">
                  <a:moveTo>
                    <a:pt x="1123950" y="5213375"/>
                  </a:moveTo>
                  <a:lnTo>
                    <a:pt x="1118438" y="5165712"/>
                  </a:lnTo>
                  <a:lnTo>
                    <a:pt x="1102766" y="5121922"/>
                  </a:lnTo>
                  <a:lnTo>
                    <a:pt x="1078166" y="5083251"/>
                  </a:lnTo>
                  <a:lnTo>
                    <a:pt x="1045921" y="5050980"/>
                  </a:lnTo>
                  <a:lnTo>
                    <a:pt x="1007287" y="5026368"/>
                  </a:lnTo>
                  <a:lnTo>
                    <a:pt x="963536" y="5010670"/>
                  </a:lnTo>
                  <a:lnTo>
                    <a:pt x="915911" y="5005159"/>
                  </a:lnTo>
                  <a:lnTo>
                    <a:pt x="208038" y="5005159"/>
                  </a:lnTo>
                  <a:lnTo>
                    <a:pt x="160413" y="5010670"/>
                  </a:lnTo>
                  <a:lnTo>
                    <a:pt x="116662" y="5026368"/>
                  </a:lnTo>
                  <a:lnTo>
                    <a:pt x="78028" y="5050980"/>
                  </a:lnTo>
                  <a:lnTo>
                    <a:pt x="45783" y="5083251"/>
                  </a:lnTo>
                  <a:lnTo>
                    <a:pt x="21196" y="5121922"/>
                  </a:lnTo>
                  <a:lnTo>
                    <a:pt x="5511" y="5165712"/>
                  </a:lnTo>
                  <a:lnTo>
                    <a:pt x="0" y="5213375"/>
                  </a:lnTo>
                  <a:lnTo>
                    <a:pt x="0" y="5901804"/>
                  </a:lnTo>
                  <a:lnTo>
                    <a:pt x="5511" y="5949454"/>
                  </a:lnTo>
                  <a:lnTo>
                    <a:pt x="21196" y="5993257"/>
                  </a:lnTo>
                  <a:lnTo>
                    <a:pt x="45783" y="6031928"/>
                  </a:lnTo>
                  <a:lnTo>
                    <a:pt x="78028" y="6064199"/>
                  </a:lnTo>
                  <a:lnTo>
                    <a:pt x="116662" y="6088812"/>
                  </a:lnTo>
                  <a:lnTo>
                    <a:pt x="160413" y="6104509"/>
                  </a:lnTo>
                  <a:lnTo>
                    <a:pt x="208038" y="6110021"/>
                  </a:lnTo>
                  <a:lnTo>
                    <a:pt x="915911" y="6110021"/>
                  </a:lnTo>
                  <a:lnTo>
                    <a:pt x="963536" y="6104509"/>
                  </a:lnTo>
                  <a:lnTo>
                    <a:pt x="1007287" y="6088812"/>
                  </a:lnTo>
                  <a:lnTo>
                    <a:pt x="1045921" y="6064199"/>
                  </a:lnTo>
                  <a:lnTo>
                    <a:pt x="1078166" y="6031928"/>
                  </a:lnTo>
                  <a:lnTo>
                    <a:pt x="1102766" y="5993257"/>
                  </a:lnTo>
                  <a:lnTo>
                    <a:pt x="1118438" y="5949454"/>
                  </a:lnTo>
                  <a:lnTo>
                    <a:pt x="1123950" y="5901804"/>
                  </a:lnTo>
                  <a:lnTo>
                    <a:pt x="1123950" y="5213375"/>
                  </a:lnTo>
                  <a:close/>
                </a:path>
                <a:path w="1123950" h="6110605">
                  <a:moveTo>
                    <a:pt x="1123950" y="2829623"/>
                  </a:moveTo>
                  <a:lnTo>
                    <a:pt x="1118438" y="2781973"/>
                  </a:lnTo>
                  <a:lnTo>
                    <a:pt x="1102766" y="2738170"/>
                  </a:lnTo>
                  <a:lnTo>
                    <a:pt x="1078166" y="2699499"/>
                  </a:lnTo>
                  <a:lnTo>
                    <a:pt x="1045921" y="2667228"/>
                  </a:lnTo>
                  <a:lnTo>
                    <a:pt x="1007287" y="2642616"/>
                  </a:lnTo>
                  <a:lnTo>
                    <a:pt x="963536" y="2626918"/>
                  </a:lnTo>
                  <a:lnTo>
                    <a:pt x="915911" y="2621407"/>
                  </a:lnTo>
                  <a:lnTo>
                    <a:pt x="208038" y="2621407"/>
                  </a:lnTo>
                  <a:lnTo>
                    <a:pt x="160413" y="2626918"/>
                  </a:lnTo>
                  <a:lnTo>
                    <a:pt x="116662" y="2642616"/>
                  </a:lnTo>
                  <a:lnTo>
                    <a:pt x="78028" y="2667228"/>
                  </a:lnTo>
                  <a:lnTo>
                    <a:pt x="45783" y="2699499"/>
                  </a:lnTo>
                  <a:lnTo>
                    <a:pt x="21196" y="2738170"/>
                  </a:lnTo>
                  <a:lnTo>
                    <a:pt x="5511" y="2781973"/>
                  </a:lnTo>
                  <a:lnTo>
                    <a:pt x="0" y="2829623"/>
                  </a:lnTo>
                  <a:lnTo>
                    <a:pt x="0" y="3518052"/>
                  </a:lnTo>
                  <a:lnTo>
                    <a:pt x="5511" y="3565715"/>
                  </a:lnTo>
                  <a:lnTo>
                    <a:pt x="21196" y="3609505"/>
                  </a:lnTo>
                  <a:lnTo>
                    <a:pt x="45783" y="3648176"/>
                  </a:lnTo>
                  <a:lnTo>
                    <a:pt x="78028" y="3680447"/>
                  </a:lnTo>
                  <a:lnTo>
                    <a:pt x="116662" y="3705060"/>
                  </a:lnTo>
                  <a:lnTo>
                    <a:pt x="160413" y="3720757"/>
                  </a:lnTo>
                  <a:lnTo>
                    <a:pt x="208038" y="3726281"/>
                  </a:lnTo>
                  <a:lnTo>
                    <a:pt x="915911" y="3726281"/>
                  </a:lnTo>
                  <a:lnTo>
                    <a:pt x="963536" y="3720757"/>
                  </a:lnTo>
                  <a:lnTo>
                    <a:pt x="1007287" y="3705060"/>
                  </a:lnTo>
                  <a:lnTo>
                    <a:pt x="1045921" y="3680447"/>
                  </a:lnTo>
                  <a:lnTo>
                    <a:pt x="1078166" y="3648176"/>
                  </a:lnTo>
                  <a:lnTo>
                    <a:pt x="1102766" y="3609505"/>
                  </a:lnTo>
                  <a:lnTo>
                    <a:pt x="1118438" y="3565715"/>
                  </a:lnTo>
                  <a:lnTo>
                    <a:pt x="1123950" y="3518052"/>
                  </a:lnTo>
                  <a:lnTo>
                    <a:pt x="1123950" y="2829623"/>
                  </a:lnTo>
                  <a:close/>
                </a:path>
                <a:path w="1123950" h="6110605">
                  <a:moveTo>
                    <a:pt x="1123950" y="208229"/>
                  </a:moveTo>
                  <a:lnTo>
                    <a:pt x="1118438" y="160566"/>
                  </a:lnTo>
                  <a:lnTo>
                    <a:pt x="1102766" y="116763"/>
                  </a:lnTo>
                  <a:lnTo>
                    <a:pt x="1078166" y="78105"/>
                  </a:lnTo>
                  <a:lnTo>
                    <a:pt x="1045921" y="45834"/>
                  </a:lnTo>
                  <a:lnTo>
                    <a:pt x="1007287" y="21209"/>
                  </a:lnTo>
                  <a:lnTo>
                    <a:pt x="963536" y="5511"/>
                  </a:lnTo>
                  <a:lnTo>
                    <a:pt x="915911" y="0"/>
                  </a:lnTo>
                  <a:lnTo>
                    <a:pt x="208038" y="0"/>
                  </a:lnTo>
                  <a:lnTo>
                    <a:pt x="160413" y="5511"/>
                  </a:lnTo>
                  <a:lnTo>
                    <a:pt x="116662" y="21209"/>
                  </a:lnTo>
                  <a:lnTo>
                    <a:pt x="78028" y="45834"/>
                  </a:lnTo>
                  <a:lnTo>
                    <a:pt x="45783" y="78105"/>
                  </a:lnTo>
                  <a:lnTo>
                    <a:pt x="21196" y="116763"/>
                  </a:lnTo>
                  <a:lnTo>
                    <a:pt x="5511" y="160566"/>
                  </a:lnTo>
                  <a:lnTo>
                    <a:pt x="0" y="208229"/>
                  </a:lnTo>
                  <a:lnTo>
                    <a:pt x="0" y="896645"/>
                  </a:lnTo>
                  <a:lnTo>
                    <a:pt x="5511" y="944308"/>
                  </a:lnTo>
                  <a:lnTo>
                    <a:pt x="21196" y="988110"/>
                  </a:lnTo>
                  <a:lnTo>
                    <a:pt x="45783" y="1026769"/>
                  </a:lnTo>
                  <a:lnTo>
                    <a:pt x="78028" y="1059040"/>
                  </a:lnTo>
                  <a:lnTo>
                    <a:pt x="116662" y="1083665"/>
                  </a:lnTo>
                  <a:lnTo>
                    <a:pt x="160413" y="1099362"/>
                  </a:lnTo>
                  <a:lnTo>
                    <a:pt x="208038" y="1104874"/>
                  </a:lnTo>
                  <a:lnTo>
                    <a:pt x="915911" y="1104874"/>
                  </a:lnTo>
                  <a:lnTo>
                    <a:pt x="963536" y="1099362"/>
                  </a:lnTo>
                  <a:lnTo>
                    <a:pt x="1007287" y="1083665"/>
                  </a:lnTo>
                  <a:lnTo>
                    <a:pt x="1045921" y="1059040"/>
                  </a:lnTo>
                  <a:lnTo>
                    <a:pt x="1078166" y="1026769"/>
                  </a:lnTo>
                  <a:lnTo>
                    <a:pt x="1102766" y="988110"/>
                  </a:lnTo>
                  <a:lnTo>
                    <a:pt x="1118438" y="944308"/>
                  </a:lnTo>
                  <a:lnTo>
                    <a:pt x="1123950" y="896645"/>
                  </a:lnTo>
                  <a:lnTo>
                    <a:pt x="1123950" y="208229"/>
                  </a:lnTo>
                  <a:close/>
                </a:path>
              </a:pathLst>
            </a:custGeom>
            <a:solidFill>
              <a:srgbClr val="37B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004732" y="3414204"/>
              <a:ext cx="542925" cy="5419725"/>
            </a:xfrm>
            <a:custGeom>
              <a:avLst/>
              <a:gdLst/>
              <a:ahLst/>
              <a:cxnLst/>
              <a:rect l="l" t="t" r="r" b="b"/>
              <a:pathLst>
                <a:path w="542925" h="5419725">
                  <a:moveTo>
                    <a:pt x="542467" y="5048872"/>
                  </a:moveTo>
                  <a:lnTo>
                    <a:pt x="498817" y="5005159"/>
                  </a:lnTo>
                  <a:lnTo>
                    <a:pt x="172288" y="5332146"/>
                  </a:lnTo>
                  <a:lnTo>
                    <a:pt x="43649" y="5203329"/>
                  </a:lnTo>
                  <a:lnTo>
                    <a:pt x="0" y="5247043"/>
                  </a:lnTo>
                  <a:lnTo>
                    <a:pt x="172288" y="5419572"/>
                  </a:lnTo>
                  <a:lnTo>
                    <a:pt x="542467" y="5048872"/>
                  </a:lnTo>
                  <a:close/>
                </a:path>
                <a:path w="542925" h="5419725">
                  <a:moveTo>
                    <a:pt x="542467" y="2665145"/>
                  </a:moveTo>
                  <a:lnTo>
                    <a:pt x="498817" y="2621432"/>
                  </a:lnTo>
                  <a:lnTo>
                    <a:pt x="172288" y="2948432"/>
                  </a:lnTo>
                  <a:lnTo>
                    <a:pt x="43649" y="2819616"/>
                  </a:lnTo>
                  <a:lnTo>
                    <a:pt x="0" y="2863329"/>
                  </a:lnTo>
                  <a:lnTo>
                    <a:pt x="172288" y="3035858"/>
                  </a:lnTo>
                  <a:lnTo>
                    <a:pt x="542467" y="2665145"/>
                  </a:lnTo>
                  <a:close/>
                </a:path>
                <a:path w="542925" h="5419725">
                  <a:moveTo>
                    <a:pt x="542467" y="43713"/>
                  </a:moveTo>
                  <a:lnTo>
                    <a:pt x="498817" y="0"/>
                  </a:lnTo>
                  <a:lnTo>
                    <a:pt x="172288" y="326999"/>
                  </a:lnTo>
                  <a:lnTo>
                    <a:pt x="43649" y="198183"/>
                  </a:lnTo>
                  <a:lnTo>
                    <a:pt x="0" y="241896"/>
                  </a:lnTo>
                  <a:lnTo>
                    <a:pt x="172288" y="414426"/>
                  </a:lnTo>
                  <a:lnTo>
                    <a:pt x="542467" y="43713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419628" y="698605"/>
            <a:ext cx="5683885" cy="15881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6150"/>
              </a:lnSpc>
              <a:spcBef>
                <a:spcPts val="100"/>
              </a:spcBef>
            </a:pPr>
            <a:r>
              <a:rPr dirty="0" sz="5600" spc="85"/>
              <a:t>Kelebihan</a:t>
            </a:r>
            <a:endParaRPr sz="5600"/>
          </a:p>
          <a:p>
            <a:pPr marL="12700">
              <a:lnSpc>
                <a:spcPts val="6150"/>
              </a:lnSpc>
            </a:pPr>
            <a:r>
              <a:rPr dirty="0" sz="5600" spc="30"/>
              <a:t>Virtual</a:t>
            </a:r>
            <a:r>
              <a:rPr dirty="0" sz="5600" spc="-380"/>
              <a:t> </a:t>
            </a:r>
            <a:r>
              <a:rPr dirty="0" sz="5600" spc="90"/>
              <a:t>Exhibition</a:t>
            </a:r>
            <a:endParaRPr sz="5600"/>
          </a:p>
        </p:txBody>
      </p:sp>
      <p:sp>
        <p:nvSpPr>
          <p:cNvPr id="7" name="object 7"/>
          <p:cNvSpPr txBox="1"/>
          <p:nvPr/>
        </p:nvSpPr>
        <p:spPr>
          <a:xfrm>
            <a:off x="10419628" y="2833408"/>
            <a:ext cx="6576059" cy="6793865"/>
          </a:xfrm>
          <a:prstGeom prst="rect">
            <a:avLst/>
          </a:prstGeom>
        </p:spPr>
        <p:txBody>
          <a:bodyPr wrap="square" lIns="0" tIns="1949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dirty="0" sz="2350" spc="145">
                <a:solidFill>
                  <a:srgbClr val="181818"/>
                </a:solidFill>
                <a:latin typeface="Verdana"/>
                <a:cs typeface="Verdana"/>
              </a:rPr>
              <a:t>Interaksi</a:t>
            </a:r>
            <a:r>
              <a:rPr dirty="0" sz="2350" spc="-175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2350" spc="155">
                <a:solidFill>
                  <a:srgbClr val="181818"/>
                </a:solidFill>
                <a:latin typeface="Verdana"/>
                <a:cs typeface="Verdana"/>
              </a:rPr>
              <a:t>dengan</a:t>
            </a:r>
            <a:r>
              <a:rPr dirty="0" sz="2350" spc="-17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2350" spc="135">
                <a:solidFill>
                  <a:srgbClr val="181818"/>
                </a:solidFill>
                <a:latin typeface="Verdana"/>
                <a:cs typeface="Verdana"/>
              </a:rPr>
              <a:t>Pengunjung</a:t>
            </a:r>
            <a:endParaRPr sz="2350">
              <a:latin typeface="Verdana"/>
              <a:cs typeface="Verdana"/>
            </a:endParaRPr>
          </a:p>
          <a:p>
            <a:pPr marL="12700" marR="94615">
              <a:lnSpc>
                <a:spcPct val="116100"/>
              </a:lnSpc>
              <a:spcBef>
                <a:spcPts val="850"/>
              </a:spcBef>
            </a:pP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Kemudahan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25">
                <a:solidFill>
                  <a:srgbClr val="181818"/>
                </a:solidFill>
                <a:latin typeface="Trebuchet MS"/>
                <a:cs typeface="Trebuchet MS"/>
              </a:rPr>
              <a:t>berinteraksi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00">
                <a:solidFill>
                  <a:srgbClr val="181818"/>
                </a:solidFill>
                <a:latin typeface="Trebuchet MS"/>
                <a:cs typeface="Trebuchet MS"/>
              </a:rPr>
              <a:t>dengan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pengunjung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70">
                <a:solidFill>
                  <a:srgbClr val="181818"/>
                </a:solidFill>
                <a:latin typeface="Trebuchet MS"/>
                <a:cs typeface="Trebuchet MS"/>
              </a:rPr>
              <a:t>booth </a:t>
            </a:r>
            <a:r>
              <a:rPr dirty="0" sz="2100" spc="-6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70">
                <a:solidFill>
                  <a:srgbClr val="181818"/>
                </a:solidFill>
                <a:latin typeface="Trebuchet MS"/>
                <a:cs typeface="Trebuchet MS"/>
              </a:rPr>
              <a:t>selayaknya </a:t>
            </a:r>
            <a:r>
              <a:rPr dirty="0" sz="2100" spc="65">
                <a:solidFill>
                  <a:srgbClr val="181818"/>
                </a:solidFill>
                <a:latin typeface="Trebuchet MS"/>
                <a:cs typeface="Trebuchet MS"/>
              </a:rPr>
              <a:t>pameran </a:t>
            </a:r>
            <a:r>
              <a:rPr dirty="0" sz="2100" spc="-20">
                <a:solidFill>
                  <a:srgbClr val="181818"/>
                </a:solidFill>
                <a:latin typeface="Trebuchet MS"/>
                <a:cs typeface="Trebuchet MS"/>
              </a:rPr>
              <a:t>offline. </a:t>
            </a:r>
            <a:r>
              <a:rPr dirty="0" sz="2100" spc="25">
                <a:solidFill>
                  <a:srgbClr val="181818"/>
                </a:solidFill>
                <a:latin typeface="Trebuchet MS"/>
                <a:cs typeface="Trebuchet MS"/>
              </a:rPr>
              <a:t>Dari </a:t>
            </a:r>
            <a:r>
              <a:rPr dirty="0" sz="2100" spc="65">
                <a:solidFill>
                  <a:srgbClr val="181818"/>
                </a:solidFill>
                <a:latin typeface="Trebuchet MS"/>
                <a:cs typeface="Trebuchet MS"/>
              </a:rPr>
              <a:t>sisi 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pengunjung </a:t>
            </a:r>
            <a:r>
              <a:rPr dirty="0" sz="2100" spc="9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40">
                <a:solidFill>
                  <a:srgbClr val="181818"/>
                </a:solidFill>
                <a:latin typeface="Trebuchet MS"/>
                <a:cs typeface="Trebuchet MS"/>
              </a:rPr>
              <a:t>mereka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95">
                <a:solidFill>
                  <a:srgbClr val="181818"/>
                </a:solidFill>
                <a:latin typeface="Trebuchet MS"/>
                <a:cs typeface="Trebuchet MS"/>
              </a:rPr>
              <a:t>hanya</a:t>
            </a:r>
            <a:r>
              <a:rPr dirty="0" sz="2100" spc="-114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butuh</a:t>
            </a:r>
            <a:r>
              <a:rPr dirty="0" sz="2100" spc="-114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75">
                <a:solidFill>
                  <a:srgbClr val="181818"/>
                </a:solidFill>
                <a:latin typeface="Trebuchet MS"/>
                <a:cs typeface="Trebuchet MS"/>
              </a:rPr>
              <a:t>membuka</a:t>
            </a:r>
            <a:r>
              <a:rPr dirty="0" sz="2100" spc="-114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Browser</a:t>
            </a:r>
            <a:r>
              <a:rPr dirty="0" sz="2100" spc="-114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60">
                <a:solidFill>
                  <a:srgbClr val="181818"/>
                </a:solidFill>
                <a:latin typeface="Trebuchet MS"/>
                <a:cs typeface="Trebuchet MS"/>
              </a:rPr>
              <a:t>biasa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60">
                <a:solidFill>
                  <a:srgbClr val="181818"/>
                </a:solidFill>
                <a:latin typeface="Trebuchet MS"/>
                <a:cs typeface="Trebuchet MS"/>
              </a:rPr>
              <a:t>tanpa </a:t>
            </a:r>
            <a:r>
              <a:rPr dirty="0" sz="2100" spc="-61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20">
                <a:solidFill>
                  <a:srgbClr val="181818"/>
                </a:solidFill>
                <a:latin typeface="Trebuchet MS"/>
                <a:cs typeface="Trebuchet MS"/>
              </a:rPr>
              <a:t>perlu</a:t>
            </a:r>
            <a:r>
              <a:rPr dirty="0" sz="2100" spc="-1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60">
                <a:solidFill>
                  <a:srgbClr val="181818"/>
                </a:solidFill>
                <a:latin typeface="Trebuchet MS"/>
                <a:cs typeface="Trebuchet MS"/>
              </a:rPr>
              <a:t>download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5">
                <a:solidFill>
                  <a:srgbClr val="181818"/>
                </a:solidFill>
                <a:latin typeface="Trebuchet MS"/>
                <a:cs typeface="Trebuchet MS"/>
              </a:rPr>
              <a:t>aplikasi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35">
                <a:solidFill>
                  <a:srgbClr val="181818"/>
                </a:solidFill>
                <a:latin typeface="Trebuchet MS"/>
                <a:cs typeface="Trebuchet MS"/>
              </a:rPr>
              <a:t>apapun.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350" spc="130">
                <a:solidFill>
                  <a:srgbClr val="181818"/>
                </a:solidFill>
                <a:latin typeface="Verdana"/>
                <a:cs typeface="Verdana"/>
              </a:rPr>
              <a:t>Jangkauan</a:t>
            </a:r>
            <a:r>
              <a:rPr dirty="0" sz="2350" spc="-185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2350" spc="155">
                <a:solidFill>
                  <a:srgbClr val="181818"/>
                </a:solidFill>
                <a:latin typeface="Verdana"/>
                <a:cs typeface="Verdana"/>
              </a:rPr>
              <a:t>akses</a:t>
            </a:r>
            <a:r>
              <a:rPr dirty="0" sz="2350" spc="-18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2350" spc="110">
                <a:solidFill>
                  <a:srgbClr val="181818"/>
                </a:solidFill>
                <a:latin typeface="Verdana"/>
                <a:cs typeface="Verdana"/>
              </a:rPr>
              <a:t>lebih</a:t>
            </a:r>
            <a:r>
              <a:rPr dirty="0" sz="2350" spc="-185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2350" spc="105">
                <a:solidFill>
                  <a:srgbClr val="181818"/>
                </a:solidFill>
                <a:latin typeface="Verdana"/>
                <a:cs typeface="Verdana"/>
              </a:rPr>
              <a:t>luas</a:t>
            </a:r>
            <a:endParaRPr sz="2350">
              <a:latin typeface="Verdana"/>
              <a:cs typeface="Verdana"/>
            </a:endParaRPr>
          </a:p>
          <a:p>
            <a:pPr marL="12700" marR="64135">
              <a:lnSpc>
                <a:spcPct val="116100"/>
              </a:lnSpc>
              <a:spcBef>
                <a:spcPts val="850"/>
              </a:spcBef>
            </a:pPr>
            <a:r>
              <a:rPr dirty="0" sz="2100" spc="80">
                <a:solidFill>
                  <a:srgbClr val="181818"/>
                </a:solidFill>
                <a:latin typeface="Trebuchet MS"/>
                <a:cs typeface="Trebuchet MS"/>
              </a:rPr>
              <a:t>Jika</a:t>
            </a:r>
            <a:r>
              <a:rPr dirty="0" sz="2100" spc="-1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60">
                <a:solidFill>
                  <a:srgbClr val="181818"/>
                </a:solidFill>
                <a:latin typeface="Trebuchet MS"/>
                <a:cs typeface="Trebuchet MS"/>
              </a:rPr>
              <a:t>dibandingkan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65">
                <a:solidFill>
                  <a:srgbClr val="181818"/>
                </a:solidFill>
                <a:latin typeface="Trebuchet MS"/>
                <a:cs typeface="Trebuchet MS"/>
              </a:rPr>
              <a:t>pameran</a:t>
            </a:r>
            <a:r>
              <a:rPr dirty="0" sz="2100" spc="-1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-20">
                <a:solidFill>
                  <a:srgbClr val="181818"/>
                </a:solidFill>
                <a:latin typeface="Trebuchet MS"/>
                <a:cs typeface="Trebuchet MS"/>
              </a:rPr>
              <a:t>offline,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jangkauan</a:t>
            </a:r>
            <a:r>
              <a:rPr dirty="0" sz="2100" spc="-1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10">
                <a:solidFill>
                  <a:srgbClr val="181818"/>
                </a:solidFill>
                <a:latin typeface="Trebuchet MS"/>
                <a:cs typeface="Trebuchet MS"/>
              </a:rPr>
              <a:t>akses </a:t>
            </a:r>
            <a:r>
              <a:rPr dirty="0" sz="2100" spc="-61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65">
                <a:solidFill>
                  <a:srgbClr val="181818"/>
                </a:solidFill>
                <a:latin typeface="Trebuchet MS"/>
                <a:cs typeface="Trebuchet MS"/>
              </a:rPr>
              <a:t>akan</a:t>
            </a:r>
            <a:r>
              <a:rPr dirty="0" sz="2100" spc="-1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5">
                <a:solidFill>
                  <a:srgbClr val="181818"/>
                </a:solidFill>
                <a:latin typeface="Trebuchet MS"/>
                <a:cs typeface="Trebuchet MS"/>
              </a:rPr>
              <a:t>lebih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70">
                <a:solidFill>
                  <a:srgbClr val="181818"/>
                </a:solidFill>
                <a:latin typeface="Trebuchet MS"/>
                <a:cs typeface="Trebuchet MS"/>
              </a:rPr>
              <a:t>luas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dan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00">
                <a:solidFill>
                  <a:srgbClr val="181818"/>
                </a:solidFill>
                <a:latin typeface="Trebuchet MS"/>
                <a:cs typeface="Trebuchet MS"/>
              </a:rPr>
              <a:t>mudah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75">
                <a:solidFill>
                  <a:srgbClr val="181818"/>
                </a:solidFill>
                <a:latin typeface="Trebuchet MS"/>
                <a:cs typeface="Trebuchet MS"/>
              </a:rPr>
              <a:t>diakses</a:t>
            </a:r>
            <a:r>
              <a:rPr dirty="0" sz="2100" spc="-1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00">
                <a:solidFill>
                  <a:srgbClr val="181818"/>
                </a:solidFill>
                <a:latin typeface="Trebuchet MS"/>
                <a:cs typeface="Trebuchet MS"/>
              </a:rPr>
              <a:t>dengan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30">
                <a:solidFill>
                  <a:srgbClr val="181818"/>
                </a:solidFill>
                <a:latin typeface="Trebuchet MS"/>
                <a:cs typeface="Trebuchet MS"/>
              </a:rPr>
              <a:t>kualitas </a:t>
            </a:r>
            <a:r>
              <a:rPr dirty="0" sz="2100" spc="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45">
                <a:solidFill>
                  <a:srgbClr val="181818"/>
                </a:solidFill>
                <a:latin typeface="Trebuchet MS"/>
                <a:cs typeface="Trebuchet MS"/>
              </a:rPr>
              <a:t>informasi</a:t>
            </a:r>
            <a:r>
              <a:rPr dirty="0" sz="2100" spc="-1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25">
                <a:solidFill>
                  <a:srgbClr val="181818"/>
                </a:solidFill>
                <a:latin typeface="Trebuchet MS"/>
                <a:cs typeface="Trebuchet MS"/>
              </a:rPr>
              <a:t>yang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0">
                <a:solidFill>
                  <a:srgbClr val="181818"/>
                </a:solidFill>
                <a:latin typeface="Trebuchet MS"/>
                <a:cs typeface="Trebuchet MS"/>
              </a:rPr>
              <a:t>tidak</a:t>
            </a:r>
            <a:r>
              <a:rPr dirty="0" sz="2100" spc="-1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30">
                <a:solidFill>
                  <a:srgbClr val="181818"/>
                </a:solidFill>
                <a:latin typeface="Trebuchet MS"/>
                <a:cs typeface="Trebuchet MS"/>
              </a:rPr>
              <a:t>kalah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00">
                <a:solidFill>
                  <a:srgbClr val="181818"/>
                </a:solidFill>
                <a:latin typeface="Trebuchet MS"/>
                <a:cs typeface="Trebuchet MS"/>
              </a:rPr>
              <a:t>dengan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65">
                <a:solidFill>
                  <a:srgbClr val="181818"/>
                </a:solidFill>
                <a:latin typeface="Trebuchet MS"/>
                <a:cs typeface="Trebuchet MS"/>
              </a:rPr>
              <a:t>pameran</a:t>
            </a:r>
            <a:r>
              <a:rPr dirty="0" sz="2100" spc="-1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-20">
                <a:solidFill>
                  <a:srgbClr val="181818"/>
                </a:solidFill>
                <a:latin typeface="Trebuchet MS"/>
                <a:cs typeface="Trebuchet MS"/>
              </a:rPr>
              <a:t>offline.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2350" spc="140">
                <a:solidFill>
                  <a:srgbClr val="181818"/>
                </a:solidFill>
                <a:latin typeface="Verdana"/>
                <a:cs typeface="Verdana"/>
              </a:rPr>
              <a:t>Pengalaman</a:t>
            </a:r>
            <a:r>
              <a:rPr dirty="0" sz="2350" spc="-175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2350" spc="120">
                <a:solidFill>
                  <a:srgbClr val="181818"/>
                </a:solidFill>
                <a:latin typeface="Verdana"/>
                <a:cs typeface="Verdana"/>
              </a:rPr>
              <a:t>unik</a:t>
            </a:r>
            <a:r>
              <a:rPr dirty="0" sz="2350" spc="-175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2350" spc="135">
                <a:solidFill>
                  <a:srgbClr val="181818"/>
                </a:solidFill>
                <a:latin typeface="Verdana"/>
                <a:cs typeface="Verdana"/>
              </a:rPr>
              <a:t>yang</a:t>
            </a:r>
            <a:r>
              <a:rPr dirty="0" sz="2350" spc="-175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2350" spc="120">
                <a:solidFill>
                  <a:srgbClr val="181818"/>
                </a:solidFill>
                <a:latin typeface="Verdana"/>
                <a:cs typeface="Verdana"/>
              </a:rPr>
              <a:t>baru</a:t>
            </a:r>
            <a:r>
              <a:rPr dirty="0" sz="2350" spc="-175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2350" spc="145">
                <a:solidFill>
                  <a:srgbClr val="181818"/>
                </a:solidFill>
                <a:latin typeface="Verdana"/>
                <a:cs typeface="Verdana"/>
              </a:rPr>
              <a:t>dan</a:t>
            </a:r>
            <a:r>
              <a:rPr dirty="0" sz="2350" spc="-175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2350" spc="120">
                <a:solidFill>
                  <a:srgbClr val="181818"/>
                </a:solidFill>
                <a:latin typeface="Verdana"/>
                <a:cs typeface="Verdana"/>
              </a:rPr>
              <a:t>inovatif</a:t>
            </a:r>
            <a:endParaRPr sz="2350">
              <a:latin typeface="Verdana"/>
              <a:cs typeface="Verdana"/>
            </a:endParaRPr>
          </a:p>
          <a:p>
            <a:pPr marL="12700" marR="5080">
              <a:lnSpc>
                <a:spcPct val="116100"/>
              </a:lnSpc>
              <a:spcBef>
                <a:spcPts val="855"/>
              </a:spcBef>
              <a:tabLst>
                <a:tab pos="4244975" algn="l"/>
              </a:tabLst>
            </a:pPr>
            <a:r>
              <a:rPr dirty="0" sz="2100" spc="110">
                <a:solidFill>
                  <a:srgbClr val="181818"/>
                </a:solidFill>
                <a:latin typeface="Trebuchet MS"/>
                <a:cs typeface="Trebuchet MS"/>
              </a:rPr>
              <a:t>Menggunakan</a:t>
            </a:r>
            <a:r>
              <a:rPr dirty="0" sz="2100" spc="-11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35">
                <a:solidFill>
                  <a:srgbClr val="181818"/>
                </a:solidFill>
                <a:latin typeface="Trebuchet MS"/>
                <a:cs typeface="Trebuchet MS"/>
              </a:rPr>
              <a:t>teknologi</a:t>
            </a:r>
            <a:r>
              <a:rPr dirty="0" sz="2100" spc="-10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25">
                <a:solidFill>
                  <a:srgbClr val="181818"/>
                </a:solidFill>
                <a:latin typeface="Trebuchet MS"/>
                <a:cs typeface="Trebuchet MS"/>
              </a:rPr>
              <a:t>interaksi	</a:t>
            </a:r>
            <a:r>
              <a:rPr dirty="0" sz="2100" spc="155">
                <a:solidFill>
                  <a:srgbClr val="181818"/>
                </a:solidFill>
                <a:latin typeface="Trebuchet MS"/>
                <a:cs typeface="Trebuchet MS"/>
              </a:rPr>
              <a:t>3D </a:t>
            </a:r>
            <a:r>
              <a:rPr dirty="0" sz="2100" spc="-5">
                <a:solidFill>
                  <a:srgbClr val="181818"/>
                </a:solidFill>
                <a:latin typeface="Trebuchet MS"/>
                <a:cs typeface="Trebuchet MS"/>
              </a:rPr>
              <a:t>terbaru, </a:t>
            </a:r>
            <a:r>
              <a:rPr dirty="0" sz="2100" spc="25">
                <a:solidFill>
                  <a:srgbClr val="181818"/>
                </a:solidFill>
                <a:latin typeface="Trebuchet MS"/>
                <a:cs typeface="Trebuchet MS"/>
              </a:rPr>
              <a:t>hal </a:t>
            </a:r>
            <a:r>
              <a:rPr dirty="0" sz="2100" spc="-20">
                <a:solidFill>
                  <a:srgbClr val="181818"/>
                </a:solidFill>
                <a:latin typeface="Trebuchet MS"/>
                <a:cs typeface="Trebuchet MS"/>
              </a:rPr>
              <a:t>ini </a:t>
            </a:r>
            <a:r>
              <a:rPr dirty="0" sz="2100" spc="-61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65">
                <a:solidFill>
                  <a:srgbClr val="181818"/>
                </a:solidFill>
                <a:latin typeface="Trebuchet MS"/>
                <a:cs typeface="Trebuchet MS"/>
              </a:rPr>
              <a:t>akan </a:t>
            </a:r>
            <a:r>
              <a:rPr dirty="0" sz="2100" spc="45">
                <a:solidFill>
                  <a:srgbClr val="181818"/>
                </a:solidFill>
                <a:latin typeface="Trebuchet MS"/>
                <a:cs typeface="Trebuchet MS"/>
              </a:rPr>
              <a:t>memberikan </a:t>
            </a:r>
            <a:r>
              <a:rPr dirty="0" sz="2100" spc="70">
                <a:solidFill>
                  <a:srgbClr val="181818"/>
                </a:solidFill>
                <a:latin typeface="Trebuchet MS"/>
                <a:cs typeface="Trebuchet MS"/>
              </a:rPr>
              <a:t>pengalaman </a:t>
            </a:r>
            <a:r>
              <a:rPr dirty="0" sz="2100" spc="25">
                <a:solidFill>
                  <a:srgbClr val="181818"/>
                </a:solidFill>
                <a:latin typeface="Trebuchet MS"/>
                <a:cs typeface="Trebuchet MS"/>
              </a:rPr>
              <a:t>interaksi </a:t>
            </a:r>
            <a:r>
              <a:rPr dirty="0" sz="2100" spc="125">
                <a:solidFill>
                  <a:srgbClr val="181818"/>
                </a:solidFill>
                <a:latin typeface="Trebuchet MS"/>
                <a:cs typeface="Trebuchet MS"/>
              </a:rPr>
              <a:t>yang </a:t>
            </a:r>
            <a:r>
              <a:rPr dirty="0" sz="2100" spc="5">
                <a:solidFill>
                  <a:srgbClr val="181818"/>
                </a:solidFill>
                <a:latin typeface="Trebuchet MS"/>
                <a:cs typeface="Trebuchet MS"/>
              </a:rPr>
              <a:t>lebih </a:t>
            </a:r>
            <a:r>
              <a:rPr dirty="0" sz="2100" spc="1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35">
                <a:solidFill>
                  <a:srgbClr val="181818"/>
                </a:solidFill>
                <a:latin typeface="Trebuchet MS"/>
                <a:cs typeface="Trebuchet MS"/>
              </a:rPr>
              <a:t>menarik</a:t>
            </a:r>
            <a:r>
              <a:rPr dirty="0" sz="2100" spc="-1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dan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65">
                <a:solidFill>
                  <a:srgbClr val="181818"/>
                </a:solidFill>
                <a:latin typeface="Trebuchet MS"/>
                <a:cs typeface="Trebuchet MS"/>
              </a:rPr>
              <a:t>berkesan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>
                <a:solidFill>
                  <a:srgbClr val="181818"/>
                </a:solidFill>
                <a:latin typeface="Trebuchet MS"/>
                <a:cs typeface="Trebuchet MS"/>
              </a:rPr>
              <a:t>mirip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00">
                <a:solidFill>
                  <a:srgbClr val="181818"/>
                </a:solidFill>
                <a:latin typeface="Trebuchet MS"/>
                <a:cs typeface="Trebuchet MS"/>
              </a:rPr>
              <a:t>dengan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versi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0">
                <a:solidFill>
                  <a:srgbClr val="181818"/>
                </a:solidFill>
                <a:latin typeface="Trebuchet MS"/>
                <a:cs typeface="Trebuchet MS"/>
              </a:rPr>
              <a:t>offline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5">
                <a:solidFill>
                  <a:srgbClr val="181818"/>
                </a:solidFill>
                <a:latin typeface="Trebuchet MS"/>
                <a:cs typeface="Trebuchet MS"/>
              </a:rPr>
              <a:t>nya.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2591116"/>
            <a:ext cx="16230600" cy="6562725"/>
          </a:xfrm>
          <a:custGeom>
            <a:avLst/>
            <a:gdLst/>
            <a:ahLst/>
            <a:cxnLst/>
            <a:rect l="l" t="t" r="r" b="b"/>
            <a:pathLst>
              <a:path w="16230600" h="6562725">
                <a:moveTo>
                  <a:pt x="16230600" y="3273856"/>
                </a:moveTo>
                <a:lnTo>
                  <a:pt x="10823575" y="3273856"/>
                </a:lnTo>
                <a:lnTo>
                  <a:pt x="10823575" y="0"/>
                </a:lnTo>
                <a:lnTo>
                  <a:pt x="10814050" y="0"/>
                </a:lnTo>
                <a:lnTo>
                  <a:pt x="10814050" y="3273856"/>
                </a:lnTo>
                <a:lnTo>
                  <a:pt x="5416550" y="3273856"/>
                </a:lnTo>
                <a:lnTo>
                  <a:pt x="5416550" y="0"/>
                </a:lnTo>
                <a:lnTo>
                  <a:pt x="5407025" y="0"/>
                </a:lnTo>
                <a:lnTo>
                  <a:pt x="5407025" y="3273856"/>
                </a:lnTo>
                <a:lnTo>
                  <a:pt x="0" y="3273856"/>
                </a:lnTo>
                <a:lnTo>
                  <a:pt x="0" y="3283381"/>
                </a:lnTo>
                <a:lnTo>
                  <a:pt x="5407025" y="3283381"/>
                </a:lnTo>
                <a:lnTo>
                  <a:pt x="5407025" y="6562725"/>
                </a:lnTo>
                <a:lnTo>
                  <a:pt x="5416550" y="6562725"/>
                </a:lnTo>
                <a:lnTo>
                  <a:pt x="5416550" y="3283381"/>
                </a:lnTo>
                <a:lnTo>
                  <a:pt x="10814050" y="3283381"/>
                </a:lnTo>
                <a:lnTo>
                  <a:pt x="10814050" y="6562725"/>
                </a:lnTo>
                <a:lnTo>
                  <a:pt x="10823575" y="6562725"/>
                </a:lnTo>
                <a:lnTo>
                  <a:pt x="10823575" y="3283381"/>
                </a:lnTo>
                <a:lnTo>
                  <a:pt x="16230600" y="3283381"/>
                </a:lnTo>
                <a:lnTo>
                  <a:pt x="16230600" y="3273856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11"/>
            <a:ext cx="18288000" cy="1971675"/>
            <a:chOff x="0" y="11"/>
            <a:chExt cx="18288000" cy="1971675"/>
          </a:xfrm>
        </p:grpSpPr>
        <p:sp>
          <p:nvSpPr>
            <p:cNvPr id="4" name="object 4"/>
            <p:cNvSpPr/>
            <p:nvPr/>
          </p:nvSpPr>
          <p:spPr>
            <a:xfrm>
              <a:off x="0" y="11"/>
              <a:ext cx="18288000" cy="1971675"/>
            </a:xfrm>
            <a:custGeom>
              <a:avLst/>
              <a:gdLst/>
              <a:ahLst/>
              <a:cxnLst/>
              <a:rect l="l" t="t" r="r" b="b"/>
              <a:pathLst>
                <a:path w="18288000" h="1971675">
                  <a:moveTo>
                    <a:pt x="18288000" y="1971675"/>
                  </a:moveTo>
                  <a:lnTo>
                    <a:pt x="0" y="1971675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971675"/>
                  </a:lnTo>
                  <a:close/>
                </a:path>
              </a:pathLst>
            </a:custGeom>
            <a:solidFill>
              <a:srgbClr val="0120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6456609" y="865668"/>
              <a:ext cx="798830" cy="352425"/>
            </a:xfrm>
            <a:custGeom>
              <a:avLst/>
              <a:gdLst/>
              <a:ahLst/>
              <a:cxnLst/>
              <a:rect l="l" t="t" r="r" b="b"/>
              <a:pathLst>
                <a:path w="798830" h="352425">
                  <a:moveTo>
                    <a:pt x="621778" y="352426"/>
                  </a:moveTo>
                  <a:lnTo>
                    <a:pt x="600594" y="331302"/>
                  </a:lnTo>
                  <a:lnTo>
                    <a:pt x="741451" y="190851"/>
                  </a:lnTo>
                  <a:lnTo>
                    <a:pt x="0" y="190851"/>
                  </a:lnTo>
                  <a:lnTo>
                    <a:pt x="0" y="161204"/>
                  </a:lnTo>
                  <a:lnTo>
                    <a:pt x="741451" y="161204"/>
                  </a:lnTo>
                  <a:lnTo>
                    <a:pt x="600594" y="21123"/>
                  </a:lnTo>
                  <a:lnTo>
                    <a:pt x="621778" y="0"/>
                  </a:lnTo>
                  <a:lnTo>
                    <a:pt x="798314" y="176027"/>
                  </a:lnTo>
                  <a:lnTo>
                    <a:pt x="621778" y="3524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72784" y="545848"/>
            <a:ext cx="8453755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600" spc="85">
                <a:solidFill>
                  <a:srgbClr val="FFFFFF"/>
                </a:solidFill>
              </a:rPr>
              <a:t>Kelebihan</a:t>
            </a:r>
            <a:r>
              <a:rPr dirty="0" sz="5600" spc="-345">
                <a:solidFill>
                  <a:srgbClr val="FFFFFF"/>
                </a:solidFill>
              </a:rPr>
              <a:t> </a:t>
            </a:r>
            <a:r>
              <a:rPr dirty="0" sz="5600" spc="10">
                <a:solidFill>
                  <a:srgbClr val="FFFFFF"/>
                </a:solidFill>
              </a:rPr>
              <a:t>fitur</a:t>
            </a:r>
            <a:r>
              <a:rPr dirty="0" sz="5600" spc="-340">
                <a:solidFill>
                  <a:srgbClr val="FFFFFF"/>
                </a:solidFill>
              </a:rPr>
              <a:t> </a:t>
            </a:r>
            <a:r>
              <a:rPr dirty="0" sz="5600" spc="200">
                <a:solidFill>
                  <a:srgbClr val="FFFFFF"/>
                </a:solidFill>
              </a:rPr>
              <a:t>XPOmania</a:t>
            </a:r>
            <a:endParaRPr sz="5600"/>
          </a:p>
        </p:txBody>
      </p:sp>
      <p:sp>
        <p:nvSpPr>
          <p:cNvPr id="7" name="object 7"/>
          <p:cNvSpPr txBox="1"/>
          <p:nvPr/>
        </p:nvSpPr>
        <p:spPr>
          <a:xfrm>
            <a:off x="1490820" y="2927655"/>
            <a:ext cx="4399915" cy="255778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33020" marR="1642110">
              <a:lnSpc>
                <a:spcPts val="3080"/>
              </a:lnSpc>
              <a:spcBef>
                <a:spcPts val="235"/>
              </a:spcBef>
            </a:pPr>
            <a:r>
              <a:rPr dirty="0" sz="2600" spc="175" b="1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600" spc="40" b="1">
                <a:solidFill>
                  <a:srgbClr val="181818"/>
                </a:solidFill>
                <a:latin typeface="Trebuchet MS"/>
                <a:cs typeface="Trebuchet MS"/>
              </a:rPr>
              <a:t>k</a:t>
            </a:r>
            <a:r>
              <a:rPr dirty="0" sz="2600" spc="285" b="1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dirty="0" sz="2600" spc="20" b="1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600" spc="290" b="1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dirty="0" sz="2600" spc="-21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204" b="1">
                <a:solidFill>
                  <a:srgbClr val="181818"/>
                </a:solidFill>
                <a:latin typeface="Trebuchet MS"/>
                <a:cs typeface="Trebuchet MS"/>
              </a:rPr>
              <a:t>C</a:t>
            </a:r>
            <a:r>
              <a:rPr dirty="0" sz="2600" spc="20" b="1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600" spc="95" b="1">
                <a:solidFill>
                  <a:srgbClr val="181818"/>
                </a:solidFill>
                <a:latin typeface="Trebuchet MS"/>
                <a:cs typeface="Trebuchet MS"/>
              </a:rPr>
              <a:t>p</a:t>
            </a:r>
            <a:r>
              <a:rPr dirty="0" sz="2600" spc="114" b="1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600" spc="130" b="1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r>
              <a:rPr dirty="0" sz="2600" spc="-21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100" b="1">
                <a:solidFill>
                  <a:srgbClr val="181818"/>
                </a:solidFill>
                <a:latin typeface="Trebuchet MS"/>
                <a:cs typeface="Trebuchet MS"/>
              </a:rPr>
              <a:t>d</a:t>
            </a:r>
            <a:r>
              <a:rPr dirty="0" sz="2600" spc="114" b="1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600" spc="15" b="1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dirty="0" sz="2600" spc="-65" b="1">
                <a:solidFill>
                  <a:srgbClr val="181818"/>
                </a:solidFill>
                <a:latin typeface="Trebuchet MS"/>
                <a:cs typeface="Trebuchet MS"/>
              </a:rPr>
              <a:t>i  </a:t>
            </a:r>
            <a:r>
              <a:rPr dirty="0" sz="2600" spc="70" b="1">
                <a:solidFill>
                  <a:srgbClr val="181818"/>
                </a:solidFill>
                <a:latin typeface="Trebuchet MS"/>
                <a:cs typeface="Trebuchet MS"/>
              </a:rPr>
              <a:t>Multiplatform</a:t>
            </a:r>
            <a:endParaRPr sz="2600">
              <a:latin typeface="Trebuchet MS"/>
              <a:cs typeface="Trebuchet MS"/>
            </a:endParaRPr>
          </a:p>
          <a:p>
            <a:pPr marL="12700" marR="5080">
              <a:lnSpc>
                <a:spcPct val="116100"/>
              </a:lnSpc>
              <a:spcBef>
                <a:spcPts val="1940"/>
              </a:spcBef>
            </a:pPr>
            <a:r>
              <a:rPr dirty="0" sz="2100" spc="120">
                <a:solidFill>
                  <a:srgbClr val="181818"/>
                </a:solidFill>
                <a:latin typeface="Trebuchet MS"/>
                <a:cs typeface="Trebuchet MS"/>
              </a:rPr>
              <a:t>Semua </a:t>
            </a:r>
            <a:r>
              <a:rPr dirty="0" sz="2100" spc="100">
                <a:solidFill>
                  <a:srgbClr val="181818"/>
                </a:solidFill>
                <a:latin typeface="Trebuchet MS"/>
                <a:cs typeface="Trebuchet MS"/>
              </a:rPr>
              <a:t>asset </a:t>
            </a:r>
            <a:r>
              <a:rPr dirty="0" sz="2100" spc="155">
                <a:solidFill>
                  <a:srgbClr val="181818"/>
                </a:solidFill>
                <a:latin typeface="Trebuchet MS"/>
                <a:cs typeface="Trebuchet MS"/>
              </a:rPr>
              <a:t>3D </a:t>
            </a:r>
            <a:r>
              <a:rPr dirty="0" sz="2100" spc="120">
                <a:solidFill>
                  <a:srgbClr val="181818"/>
                </a:solidFill>
                <a:latin typeface="Trebuchet MS"/>
                <a:cs typeface="Trebuchet MS"/>
              </a:rPr>
              <a:t>sudah </a:t>
            </a:r>
            <a:r>
              <a:rPr dirty="0" sz="2100" spc="35">
                <a:solidFill>
                  <a:srgbClr val="181818"/>
                </a:solidFill>
                <a:latin typeface="Trebuchet MS"/>
                <a:cs typeface="Trebuchet MS"/>
              </a:rPr>
              <a:t>dioptimasi </a:t>
            </a:r>
            <a:r>
              <a:rPr dirty="0" sz="2100" spc="-6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75">
                <a:solidFill>
                  <a:srgbClr val="181818"/>
                </a:solidFill>
                <a:latin typeface="Trebuchet MS"/>
                <a:cs typeface="Trebuchet MS"/>
              </a:rPr>
              <a:t>secara</a:t>
            </a:r>
            <a:r>
              <a:rPr dirty="0" sz="2100" spc="-1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-15">
                <a:solidFill>
                  <a:srgbClr val="181818"/>
                </a:solidFill>
                <a:latin typeface="Trebuchet MS"/>
                <a:cs typeface="Trebuchet MS"/>
              </a:rPr>
              <a:t>optimal.</a:t>
            </a:r>
            <a:r>
              <a:rPr dirty="0" sz="2100" spc="-13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14">
                <a:solidFill>
                  <a:srgbClr val="181818"/>
                </a:solidFill>
                <a:latin typeface="Trebuchet MS"/>
                <a:cs typeface="Trebuchet MS"/>
              </a:rPr>
              <a:t>Sehingga</a:t>
            </a:r>
            <a:r>
              <a:rPr dirty="0" sz="2100" spc="-13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25">
                <a:solidFill>
                  <a:srgbClr val="181818"/>
                </a:solidFill>
                <a:latin typeface="Trebuchet MS"/>
                <a:cs typeface="Trebuchet MS"/>
              </a:rPr>
              <a:t>load</a:t>
            </a:r>
            <a:r>
              <a:rPr dirty="0" sz="2100" spc="-13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65">
                <a:solidFill>
                  <a:srgbClr val="181818"/>
                </a:solidFill>
                <a:latin typeface="Trebuchet MS"/>
                <a:cs typeface="Trebuchet MS"/>
              </a:rPr>
              <a:t>akan </a:t>
            </a:r>
            <a:r>
              <a:rPr dirty="0" sz="2100" spc="-6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40">
                <a:solidFill>
                  <a:srgbClr val="181818"/>
                </a:solidFill>
                <a:latin typeface="Trebuchet MS"/>
                <a:cs typeface="Trebuchet MS"/>
              </a:rPr>
              <a:t>normal </a:t>
            </a:r>
            <a:r>
              <a:rPr dirty="0" sz="2100" spc="30">
                <a:solidFill>
                  <a:srgbClr val="181818"/>
                </a:solidFill>
                <a:latin typeface="Trebuchet MS"/>
                <a:cs typeface="Trebuchet MS"/>
              </a:rPr>
              <a:t>seperti </a:t>
            </a:r>
            <a:r>
              <a:rPr dirty="0" sz="2100" spc="50">
                <a:solidFill>
                  <a:srgbClr val="181818"/>
                </a:solidFill>
                <a:latin typeface="Trebuchet MS"/>
                <a:cs typeface="Trebuchet MS"/>
              </a:rPr>
              <a:t>website </a:t>
            </a:r>
            <a:r>
              <a:rPr dirty="0" sz="2100" spc="65">
                <a:solidFill>
                  <a:srgbClr val="181818"/>
                </a:solidFill>
                <a:latin typeface="Trebuchet MS"/>
                <a:cs typeface="Trebuchet MS"/>
              </a:rPr>
              <a:t>pada </a:t>
            </a:r>
            <a:r>
              <a:rPr dirty="0" sz="2100" spc="7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65">
                <a:solidFill>
                  <a:srgbClr val="181818"/>
                </a:solidFill>
                <a:latin typeface="Trebuchet MS"/>
                <a:cs typeface="Trebuchet MS"/>
              </a:rPr>
              <a:t>umumnya.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0820" y="7438756"/>
            <a:ext cx="4622800" cy="186753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 marR="5080">
              <a:lnSpc>
                <a:spcPct val="125499"/>
              </a:lnSpc>
              <a:spcBef>
                <a:spcPts val="15"/>
              </a:spcBef>
            </a:pPr>
            <a:r>
              <a:rPr dirty="0" sz="1900" spc="125">
                <a:solidFill>
                  <a:srgbClr val="181818"/>
                </a:solidFill>
                <a:latin typeface="Verdana"/>
                <a:cs typeface="Verdana"/>
              </a:rPr>
              <a:t>V</a:t>
            </a:r>
            <a:r>
              <a:rPr dirty="0" sz="1900" spc="-45">
                <a:solidFill>
                  <a:srgbClr val="181818"/>
                </a:solidFill>
                <a:latin typeface="Verdana"/>
                <a:cs typeface="Verdana"/>
              </a:rPr>
              <a:t>i</a:t>
            </a:r>
            <a:r>
              <a:rPr dirty="0" sz="1900" spc="110">
                <a:solidFill>
                  <a:srgbClr val="181818"/>
                </a:solidFill>
                <a:latin typeface="Verdana"/>
                <a:cs typeface="Verdana"/>
              </a:rPr>
              <a:t>d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e</a:t>
            </a:r>
            <a:r>
              <a:rPr dirty="0" sz="1900" spc="100">
                <a:solidFill>
                  <a:srgbClr val="181818"/>
                </a:solidFill>
                <a:latin typeface="Verdana"/>
                <a:cs typeface="Verdana"/>
              </a:rPr>
              <a:t>o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m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ee</a:t>
            </a:r>
            <a:r>
              <a:rPr dirty="0" sz="1900" spc="70">
                <a:solidFill>
                  <a:srgbClr val="181818"/>
                </a:solidFill>
                <a:latin typeface="Verdana"/>
                <a:cs typeface="Verdana"/>
              </a:rPr>
              <a:t>t</a:t>
            </a:r>
            <a:r>
              <a:rPr dirty="0" sz="1900" spc="-45">
                <a:solidFill>
                  <a:srgbClr val="181818"/>
                </a:solidFill>
                <a:latin typeface="Verdana"/>
                <a:cs typeface="Verdana"/>
              </a:rPr>
              <a:t>i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n</a:t>
            </a:r>
            <a:r>
              <a:rPr dirty="0" sz="1900" spc="105">
                <a:solidFill>
                  <a:srgbClr val="181818"/>
                </a:solidFill>
                <a:latin typeface="Verdana"/>
                <a:cs typeface="Verdana"/>
              </a:rPr>
              <a:t>g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110">
                <a:solidFill>
                  <a:srgbClr val="181818"/>
                </a:solidFill>
                <a:latin typeface="Verdana"/>
                <a:cs typeface="Verdana"/>
              </a:rPr>
              <a:t>d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n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225">
                <a:solidFill>
                  <a:srgbClr val="181818"/>
                </a:solidFill>
                <a:latin typeface="Verdana"/>
                <a:cs typeface="Verdana"/>
              </a:rPr>
              <a:t>c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h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70">
                <a:solidFill>
                  <a:srgbClr val="181818"/>
                </a:solidFill>
                <a:latin typeface="Verdana"/>
                <a:cs typeface="Verdana"/>
              </a:rPr>
              <a:t>t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110">
                <a:solidFill>
                  <a:srgbClr val="181818"/>
                </a:solidFill>
                <a:latin typeface="Verdana"/>
                <a:cs typeface="Verdana"/>
              </a:rPr>
              <a:t>d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e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n</a:t>
            </a:r>
            <a:r>
              <a:rPr dirty="0" sz="1900" spc="105">
                <a:solidFill>
                  <a:srgbClr val="181818"/>
                </a:solidFill>
                <a:latin typeface="Verdana"/>
                <a:cs typeface="Verdana"/>
              </a:rPr>
              <a:t>g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15">
                <a:solidFill>
                  <a:srgbClr val="181818"/>
                </a:solidFill>
                <a:latin typeface="Verdana"/>
                <a:cs typeface="Verdana"/>
              </a:rPr>
              <a:t>n  </a:t>
            </a:r>
            <a:r>
              <a:rPr dirty="0" sz="1900" spc="30">
                <a:solidFill>
                  <a:srgbClr val="181818"/>
                </a:solidFill>
                <a:latin typeface="Verdana"/>
                <a:cs typeface="Verdana"/>
              </a:rPr>
              <a:t>pengunjung</a:t>
            </a:r>
            <a:r>
              <a:rPr dirty="0" sz="1900" spc="-195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65">
                <a:solidFill>
                  <a:srgbClr val="181818"/>
                </a:solidFill>
                <a:latin typeface="Verdana"/>
                <a:cs typeface="Verdana"/>
              </a:rPr>
              <a:t>secara</a:t>
            </a:r>
            <a:r>
              <a:rPr dirty="0" sz="1900" spc="-195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55">
                <a:solidFill>
                  <a:srgbClr val="181818"/>
                </a:solidFill>
                <a:latin typeface="Verdana"/>
                <a:cs typeface="Verdana"/>
              </a:rPr>
              <a:t>real</a:t>
            </a:r>
            <a:r>
              <a:rPr dirty="0" sz="2000" spc="55">
                <a:solidFill>
                  <a:srgbClr val="181818"/>
                </a:solidFill>
                <a:latin typeface="Microsoft Sans Serif"/>
                <a:cs typeface="Microsoft Sans Serif"/>
              </a:rPr>
              <a:t>-</a:t>
            </a:r>
            <a:r>
              <a:rPr dirty="0" sz="1900" spc="55">
                <a:solidFill>
                  <a:srgbClr val="181818"/>
                </a:solidFill>
                <a:latin typeface="Verdana"/>
                <a:cs typeface="Verdana"/>
              </a:rPr>
              <a:t>time</a:t>
            </a:r>
            <a:r>
              <a:rPr dirty="0" sz="1900" spc="-195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60">
                <a:solidFill>
                  <a:srgbClr val="181818"/>
                </a:solidFill>
                <a:latin typeface="Verdana"/>
                <a:cs typeface="Verdana"/>
              </a:rPr>
              <a:t>dengan </a:t>
            </a:r>
            <a:r>
              <a:rPr dirty="0" sz="1900" spc="-655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65">
                <a:solidFill>
                  <a:srgbClr val="181818"/>
                </a:solidFill>
                <a:latin typeface="Verdana"/>
                <a:cs typeface="Verdana"/>
              </a:rPr>
              <a:t>k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e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m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u</a:t>
            </a:r>
            <a:r>
              <a:rPr dirty="0" sz="1900" spc="110">
                <a:solidFill>
                  <a:srgbClr val="181818"/>
                </a:solidFill>
                <a:latin typeface="Verdana"/>
                <a:cs typeface="Verdana"/>
              </a:rPr>
              <a:t>d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h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n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u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n</a:t>
            </a:r>
            <a:r>
              <a:rPr dirty="0" sz="1900" spc="70">
                <a:solidFill>
                  <a:srgbClr val="181818"/>
                </a:solidFill>
                <a:latin typeface="Verdana"/>
                <a:cs typeface="Verdana"/>
              </a:rPr>
              <a:t>t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u</a:t>
            </a:r>
            <a:r>
              <a:rPr dirty="0" sz="1900" spc="65">
                <a:solidFill>
                  <a:srgbClr val="181818"/>
                </a:solidFill>
                <a:latin typeface="Verdana"/>
                <a:cs typeface="Verdana"/>
              </a:rPr>
              <a:t>k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m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e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n</a:t>
            </a:r>
            <a:r>
              <a:rPr dirty="0" sz="1900" spc="105">
                <a:solidFill>
                  <a:srgbClr val="181818"/>
                </a:solidFill>
                <a:latin typeface="Verdana"/>
                <a:cs typeface="Verdana"/>
              </a:rPr>
              <a:t>g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70">
                <a:solidFill>
                  <a:srgbClr val="181818"/>
                </a:solidFill>
                <a:latin typeface="Verdana"/>
                <a:cs typeface="Verdana"/>
              </a:rPr>
              <a:t>t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u</a:t>
            </a:r>
            <a:r>
              <a:rPr dirty="0" sz="1900" spc="-5">
                <a:solidFill>
                  <a:srgbClr val="181818"/>
                </a:solidFill>
                <a:latin typeface="Verdana"/>
                <a:cs typeface="Verdana"/>
              </a:rPr>
              <a:t>r  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m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ee</a:t>
            </a:r>
            <a:r>
              <a:rPr dirty="0" sz="1900" spc="70">
                <a:solidFill>
                  <a:srgbClr val="181818"/>
                </a:solidFill>
                <a:latin typeface="Verdana"/>
                <a:cs typeface="Verdana"/>
              </a:rPr>
              <a:t>t</a:t>
            </a:r>
            <a:r>
              <a:rPr dirty="0" sz="1900" spc="-45">
                <a:solidFill>
                  <a:srgbClr val="181818"/>
                </a:solidFill>
                <a:latin typeface="Verdana"/>
                <a:cs typeface="Verdana"/>
              </a:rPr>
              <a:t>i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n</a:t>
            </a:r>
            <a:r>
              <a:rPr dirty="0" sz="1900" spc="105">
                <a:solidFill>
                  <a:srgbClr val="181818"/>
                </a:solidFill>
                <a:latin typeface="Verdana"/>
                <a:cs typeface="Verdana"/>
              </a:rPr>
              <a:t>g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110">
                <a:solidFill>
                  <a:srgbClr val="181818"/>
                </a:solidFill>
                <a:latin typeface="Verdana"/>
                <a:cs typeface="Verdana"/>
              </a:rPr>
              <a:t>d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n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m</a:t>
            </a:r>
            <a:r>
              <a:rPr dirty="0" sz="1900" spc="75">
                <a:solidFill>
                  <a:srgbClr val="181818"/>
                </a:solidFill>
                <a:latin typeface="Verdana"/>
                <a:cs typeface="Verdana"/>
              </a:rPr>
              <a:t>e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n</a:t>
            </a:r>
            <a:r>
              <a:rPr dirty="0" sz="1900" spc="-204">
                <a:solidFill>
                  <a:srgbClr val="181818"/>
                </a:solidFill>
                <a:latin typeface="Verdana"/>
                <a:cs typeface="Verdana"/>
              </a:rPr>
              <a:t>j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110">
                <a:solidFill>
                  <a:srgbClr val="181818"/>
                </a:solidFill>
                <a:latin typeface="Verdana"/>
                <a:cs typeface="Verdana"/>
              </a:rPr>
              <a:t>d</a:t>
            </a:r>
            <a:r>
              <a:rPr dirty="0" sz="1900" spc="285">
                <a:solidFill>
                  <a:srgbClr val="181818"/>
                </a:solidFill>
                <a:latin typeface="Verdana"/>
                <a:cs typeface="Verdana"/>
              </a:rPr>
              <a:t>w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-55">
                <a:solidFill>
                  <a:srgbClr val="181818"/>
                </a:solidFill>
                <a:latin typeface="Verdana"/>
                <a:cs typeface="Verdana"/>
              </a:rPr>
              <a:t>l</a:t>
            </a:r>
            <a:r>
              <a:rPr dirty="0" sz="1900" spc="65">
                <a:solidFill>
                  <a:srgbClr val="181818"/>
                </a:solidFill>
                <a:latin typeface="Verdana"/>
                <a:cs typeface="Verdana"/>
              </a:rPr>
              <a:t>k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nn</a:t>
            </a:r>
            <a:r>
              <a:rPr dirty="0" sz="1900" spc="40">
                <a:solidFill>
                  <a:srgbClr val="181818"/>
                </a:solidFill>
                <a:latin typeface="Verdana"/>
                <a:cs typeface="Verdana"/>
              </a:rPr>
              <a:t>y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110">
                <a:solidFill>
                  <a:srgbClr val="181818"/>
                </a:solidFill>
                <a:latin typeface="Verdana"/>
                <a:cs typeface="Verdana"/>
              </a:rPr>
              <a:t>d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-5">
                <a:solidFill>
                  <a:srgbClr val="181818"/>
                </a:solidFill>
                <a:latin typeface="Verdana"/>
                <a:cs typeface="Verdana"/>
              </a:rPr>
              <a:t>r</a:t>
            </a:r>
            <a:r>
              <a:rPr dirty="0" sz="1900" spc="-55">
                <a:solidFill>
                  <a:srgbClr val="181818"/>
                </a:solidFill>
                <a:latin typeface="Verdana"/>
                <a:cs typeface="Verdana"/>
              </a:rPr>
              <a:t>i  </a:t>
            </a:r>
            <a:r>
              <a:rPr dirty="0" sz="1900" spc="90">
                <a:solidFill>
                  <a:srgbClr val="181818"/>
                </a:solidFill>
                <a:latin typeface="Verdana"/>
                <a:cs typeface="Verdana"/>
              </a:rPr>
              <a:t>s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70">
                <a:solidFill>
                  <a:srgbClr val="181818"/>
                </a:solidFill>
                <a:latin typeface="Verdana"/>
                <a:cs typeface="Verdana"/>
              </a:rPr>
              <a:t>t</a:t>
            </a:r>
            <a:r>
              <a:rPr dirty="0" sz="1900" spc="25">
                <a:solidFill>
                  <a:srgbClr val="181818"/>
                </a:solidFill>
                <a:latin typeface="Verdana"/>
                <a:cs typeface="Verdana"/>
              </a:rPr>
              <a:t>u</a:t>
            </a:r>
            <a:r>
              <a:rPr dirty="0" sz="1900" spc="-20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900" spc="110">
                <a:solidFill>
                  <a:srgbClr val="181818"/>
                </a:solidFill>
                <a:latin typeface="Verdana"/>
                <a:cs typeface="Verdana"/>
              </a:rPr>
              <a:t>p</a:t>
            </a:r>
            <a:r>
              <a:rPr dirty="0" sz="1900" spc="100">
                <a:solidFill>
                  <a:srgbClr val="181818"/>
                </a:solidFill>
                <a:latin typeface="Verdana"/>
                <a:cs typeface="Verdana"/>
              </a:rPr>
              <a:t>o</a:t>
            </a:r>
            <a:r>
              <a:rPr dirty="0" sz="1900" spc="-5">
                <a:solidFill>
                  <a:srgbClr val="181818"/>
                </a:solidFill>
                <a:latin typeface="Verdana"/>
                <a:cs typeface="Verdana"/>
              </a:rPr>
              <a:t>r</a:t>
            </a:r>
            <a:r>
              <a:rPr dirty="0" sz="1900" spc="70">
                <a:solidFill>
                  <a:srgbClr val="181818"/>
                </a:solidFill>
                <a:latin typeface="Verdana"/>
                <a:cs typeface="Verdana"/>
              </a:rPr>
              <a:t>t</a:t>
            </a:r>
            <a:r>
              <a:rPr dirty="0" sz="1900" spc="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900" spc="-55">
                <a:solidFill>
                  <a:srgbClr val="181818"/>
                </a:solidFill>
                <a:latin typeface="Verdana"/>
                <a:cs typeface="Verdana"/>
              </a:rPr>
              <a:t>l</a:t>
            </a:r>
            <a:r>
              <a:rPr dirty="0" sz="2000" spc="-254">
                <a:solidFill>
                  <a:srgbClr val="181818"/>
                </a:solidFill>
                <a:latin typeface="Microsoft Sans Serif"/>
                <a:cs typeface="Microsoft Sans Serif"/>
              </a:rPr>
              <a:t>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12232" y="6398302"/>
            <a:ext cx="3732529" cy="812165"/>
          </a:xfrm>
          <a:prstGeom prst="rect">
            <a:avLst/>
          </a:prstGeom>
        </p:spPr>
        <p:txBody>
          <a:bodyPr wrap="square" lIns="0" tIns="29844" rIns="0" bIns="0" rtlCol="0" vert="horz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234"/>
              </a:spcBef>
            </a:pPr>
            <a:r>
              <a:rPr dirty="0" sz="2600" spc="-10" b="1">
                <a:solidFill>
                  <a:srgbClr val="181818"/>
                </a:solidFill>
                <a:latin typeface="Trebuchet MS"/>
                <a:cs typeface="Trebuchet MS"/>
              </a:rPr>
              <a:t>O</a:t>
            </a:r>
            <a:r>
              <a:rPr dirty="0" sz="2600" spc="105" b="1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600" spc="-55" b="1">
                <a:solidFill>
                  <a:srgbClr val="181818"/>
                </a:solidFill>
                <a:latin typeface="Trebuchet MS"/>
                <a:cs typeface="Trebuchet MS"/>
              </a:rPr>
              <a:t>l</a:t>
            </a:r>
            <a:r>
              <a:rPr dirty="0" sz="2600" spc="-70" b="1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dirty="0" sz="2600" spc="105" b="1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600" spc="25" b="1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600" spc="-21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140" b="1">
                <a:solidFill>
                  <a:srgbClr val="181818"/>
                </a:solidFill>
                <a:latin typeface="Trebuchet MS"/>
                <a:cs typeface="Trebuchet MS"/>
              </a:rPr>
              <a:t>v</a:t>
            </a:r>
            <a:r>
              <a:rPr dirty="0" sz="2600" spc="-70" b="1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dirty="0" sz="2600" spc="100" b="1">
                <a:solidFill>
                  <a:srgbClr val="181818"/>
                </a:solidFill>
                <a:latin typeface="Trebuchet MS"/>
                <a:cs typeface="Trebuchet MS"/>
              </a:rPr>
              <a:t>d</a:t>
            </a:r>
            <a:r>
              <a:rPr dirty="0" sz="2600" spc="20" b="1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600" spc="90" b="1">
                <a:solidFill>
                  <a:srgbClr val="181818"/>
                </a:solidFill>
                <a:latin typeface="Trebuchet MS"/>
                <a:cs typeface="Trebuchet MS"/>
              </a:rPr>
              <a:t>o</a:t>
            </a:r>
            <a:r>
              <a:rPr dirty="0" sz="2600" spc="-21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120" b="1">
                <a:solidFill>
                  <a:srgbClr val="181818"/>
                </a:solidFill>
                <a:latin typeface="Trebuchet MS"/>
                <a:cs typeface="Trebuchet MS"/>
              </a:rPr>
              <a:t>m</a:t>
            </a:r>
            <a:r>
              <a:rPr dirty="0" sz="2600" spc="20" b="1">
                <a:solidFill>
                  <a:srgbClr val="181818"/>
                </a:solidFill>
                <a:latin typeface="Trebuchet MS"/>
                <a:cs typeface="Trebuchet MS"/>
              </a:rPr>
              <a:t>ee</a:t>
            </a:r>
            <a:r>
              <a:rPr dirty="0" sz="2600" spc="125" b="1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r>
              <a:rPr dirty="0" sz="2600" spc="-70" b="1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dirty="0" sz="2600" spc="105" b="1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600" spc="315" b="1">
                <a:solidFill>
                  <a:srgbClr val="181818"/>
                </a:solidFill>
                <a:latin typeface="Trebuchet MS"/>
                <a:cs typeface="Trebuchet MS"/>
              </a:rPr>
              <a:t>g</a:t>
            </a:r>
            <a:r>
              <a:rPr dirty="0" sz="2600" spc="-21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35" b="1">
                <a:solidFill>
                  <a:srgbClr val="181818"/>
                </a:solidFill>
                <a:latin typeface="Trebuchet MS"/>
                <a:cs typeface="Trebuchet MS"/>
              </a:rPr>
              <a:t>&amp;  </a:t>
            </a:r>
            <a:r>
              <a:rPr dirty="0" sz="2600" spc="130" b="1">
                <a:solidFill>
                  <a:srgbClr val="181818"/>
                </a:solidFill>
                <a:latin typeface="Trebuchet MS"/>
                <a:cs typeface="Trebuchet MS"/>
              </a:rPr>
              <a:t>chat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13361" y="2927655"/>
            <a:ext cx="4151629" cy="2538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145" b="1">
                <a:solidFill>
                  <a:srgbClr val="181818"/>
                </a:solidFill>
                <a:latin typeface="Trebuchet MS"/>
                <a:cs typeface="Trebuchet MS"/>
              </a:rPr>
              <a:t>3</a:t>
            </a:r>
            <a:r>
              <a:rPr dirty="0" sz="2600" spc="170" b="1">
                <a:solidFill>
                  <a:srgbClr val="181818"/>
                </a:solidFill>
                <a:latin typeface="Trebuchet MS"/>
                <a:cs typeface="Trebuchet MS"/>
              </a:rPr>
              <a:t>D</a:t>
            </a:r>
            <a:r>
              <a:rPr dirty="0" sz="2600" spc="-21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95" b="1">
                <a:solidFill>
                  <a:srgbClr val="181818"/>
                </a:solidFill>
                <a:latin typeface="Trebuchet MS"/>
                <a:cs typeface="Trebuchet MS"/>
              </a:rPr>
              <a:t>p</a:t>
            </a:r>
            <a:r>
              <a:rPr dirty="0" sz="2600" spc="15" b="1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dirty="0" sz="2600" spc="85" b="1">
                <a:solidFill>
                  <a:srgbClr val="181818"/>
                </a:solidFill>
                <a:latin typeface="Trebuchet MS"/>
                <a:cs typeface="Trebuchet MS"/>
              </a:rPr>
              <a:t>o</a:t>
            </a:r>
            <a:r>
              <a:rPr dirty="0" sz="2600" spc="100" b="1">
                <a:solidFill>
                  <a:srgbClr val="181818"/>
                </a:solidFill>
                <a:latin typeface="Trebuchet MS"/>
                <a:cs typeface="Trebuchet MS"/>
              </a:rPr>
              <a:t>d</a:t>
            </a:r>
            <a:r>
              <a:rPr dirty="0" sz="2600" spc="95" b="1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dirty="0" sz="2600" spc="45" b="1">
                <a:solidFill>
                  <a:srgbClr val="181818"/>
                </a:solidFill>
                <a:latin typeface="Trebuchet MS"/>
                <a:cs typeface="Trebuchet MS"/>
              </a:rPr>
              <a:t>k</a:t>
            </a:r>
            <a:r>
              <a:rPr dirty="0" sz="2600" spc="-21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-70" b="1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dirty="0" sz="2600" spc="105" b="1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600" spc="125" b="1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r>
              <a:rPr dirty="0" sz="2600" spc="20" b="1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600" spc="15" b="1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dirty="0" sz="2600" spc="114" b="1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600" spc="40" b="1">
                <a:solidFill>
                  <a:srgbClr val="181818"/>
                </a:solidFill>
                <a:latin typeface="Trebuchet MS"/>
                <a:cs typeface="Trebuchet MS"/>
              </a:rPr>
              <a:t>k</a:t>
            </a:r>
            <a:r>
              <a:rPr dirty="0" sz="2600" spc="125" b="1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r>
              <a:rPr dirty="0" sz="2600" spc="-70" b="1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dirty="0" sz="2600" spc="150" b="1">
                <a:solidFill>
                  <a:srgbClr val="181818"/>
                </a:solidFill>
                <a:latin typeface="Trebuchet MS"/>
                <a:cs typeface="Trebuchet MS"/>
              </a:rPr>
              <a:t>f</a:t>
            </a:r>
            <a:endParaRPr sz="2600">
              <a:latin typeface="Trebuchet MS"/>
              <a:cs typeface="Trebuchet MS"/>
            </a:endParaRPr>
          </a:p>
          <a:p>
            <a:pPr marL="12700" marR="5080">
              <a:lnSpc>
                <a:spcPct val="116100"/>
              </a:lnSpc>
              <a:spcBef>
                <a:spcPts val="2040"/>
              </a:spcBef>
            </a:pPr>
            <a:r>
              <a:rPr dirty="0" sz="2100" spc="90">
                <a:solidFill>
                  <a:srgbClr val="181818"/>
                </a:solidFill>
                <a:latin typeface="Trebuchet MS"/>
                <a:cs typeface="Trebuchet MS"/>
              </a:rPr>
              <a:t>Bagi </a:t>
            </a:r>
            <a:r>
              <a:rPr dirty="0" sz="2100" spc="-5">
                <a:solidFill>
                  <a:srgbClr val="181818"/>
                </a:solidFill>
                <a:latin typeface="Trebuchet MS"/>
                <a:cs typeface="Trebuchet MS"/>
              </a:rPr>
              <a:t>pemilik </a:t>
            </a:r>
            <a:r>
              <a:rPr dirty="0" sz="2100" spc="70">
                <a:solidFill>
                  <a:srgbClr val="181818"/>
                </a:solidFill>
                <a:latin typeface="Trebuchet MS"/>
                <a:cs typeface="Trebuchet MS"/>
              </a:rPr>
              <a:t>booth </a:t>
            </a:r>
            <a:r>
              <a:rPr dirty="0" sz="2100" spc="125">
                <a:solidFill>
                  <a:srgbClr val="181818"/>
                </a:solidFill>
                <a:latin typeface="Trebuchet MS"/>
                <a:cs typeface="Trebuchet MS"/>
              </a:rPr>
              <a:t>yang </a:t>
            </a:r>
            <a:r>
              <a:rPr dirty="0" sz="2100" spc="50">
                <a:solidFill>
                  <a:srgbClr val="181818"/>
                </a:solidFill>
                <a:latin typeface="Trebuchet MS"/>
                <a:cs typeface="Trebuchet MS"/>
              </a:rPr>
              <a:t>ingin 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45">
                <a:solidFill>
                  <a:srgbClr val="181818"/>
                </a:solidFill>
                <a:latin typeface="Trebuchet MS"/>
                <a:cs typeface="Trebuchet MS"/>
              </a:rPr>
              <a:t>menampilkan </a:t>
            </a:r>
            <a:r>
              <a:rPr dirty="0" sz="2100" spc="15">
                <a:solidFill>
                  <a:srgbClr val="181818"/>
                </a:solidFill>
                <a:latin typeface="Trebuchet MS"/>
                <a:cs typeface="Trebuchet MS"/>
              </a:rPr>
              <a:t>produk, </a:t>
            </a:r>
            <a:r>
              <a:rPr dirty="0" sz="2100" spc="50">
                <a:solidFill>
                  <a:srgbClr val="181818"/>
                </a:solidFill>
                <a:latin typeface="Trebuchet MS"/>
                <a:cs typeface="Trebuchet MS"/>
              </a:rPr>
              <a:t>dapat 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45">
                <a:solidFill>
                  <a:srgbClr val="181818"/>
                </a:solidFill>
                <a:latin typeface="Trebuchet MS"/>
                <a:cs typeface="Trebuchet MS"/>
              </a:rPr>
              <a:t>dibuatkan</a:t>
            </a:r>
            <a:r>
              <a:rPr dirty="0" sz="2100" spc="-13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05">
                <a:solidFill>
                  <a:srgbClr val="181818"/>
                </a:solidFill>
                <a:latin typeface="Trebuchet MS"/>
                <a:cs typeface="Trebuchet MS"/>
              </a:rPr>
              <a:t>custom</a:t>
            </a:r>
            <a:r>
              <a:rPr dirty="0" sz="2100" spc="-13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55">
                <a:solidFill>
                  <a:srgbClr val="181818"/>
                </a:solidFill>
                <a:latin typeface="Trebuchet MS"/>
                <a:cs typeface="Trebuchet MS"/>
              </a:rPr>
              <a:t>3D</a:t>
            </a:r>
            <a:r>
              <a:rPr dirty="0" sz="2100" spc="-1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5">
                <a:solidFill>
                  <a:srgbClr val="181818"/>
                </a:solidFill>
                <a:latin typeface="Trebuchet MS"/>
                <a:cs typeface="Trebuchet MS"/>
              </a:rPr>
              <a:t>dari</a:t>
            </a:r>
            <a:r>
              <a:rPr dirty="0" sz="2100" spc="-13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60">
                <a:solidFill>
                  <a:srgbClr val="181818"/>
                </a:solidFill>
                <a:latin typeface="Trebuchet MS"/>
                <a:cs typeface="Trebuchet MS"/>
              </a:rPr>
              <a:t>produk </a:t>
            </a:r>
            <a:r>
              <a:rPr dirty="0" sz="2100" spc="-6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25">
                <a:solidFill>
                  <a:srgbClr val="181818"/>
                </a:solidFill>
                <a:latin typeface="Trebuchet MS"/>
                <a:cs typeface="Trebuchet MS"/>
              </a:rPr>
              <a:t>yang </a:t>
            </a:r>
            <a:r>
              <a:rPr dirty="0" sz="2100" spc="10">
                <a:solidFill>
                  <a:srgbClr val="181818"/>
                </a:solidFill>
                <a:latin typeface="Trebuchet MS"/>
                <a:cs typeface="Trebuchet MS"/>
              </a:rPr>
              <a:t>dijual/diproduksi </a:t>
            </a:r>
            <a:r>
              <a:rPr dirty="0" sz="2100" spc="100">
                <a:solidFill>
                  <a:srgbClr val="181818"/>
                </a:solidFill>
                <a:latin typeface="Trebuchet MS"/>
                <a:cs typeface="Trebuchet MS"/>
              </a:rPr>
              <a:t>dengan </a:t>
            </a:r>
            <a:r>
              <a:rPr dirty="0" sz="2100" spc="10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50">
                <a:solidFill>
                  <a:srgbClr val="181818"/>
                </a:solidFill>
                <a:latin typeface="Trebuchet MS"/>
                <a:cs typeface="Trebuchet MS"/>
              </a:rPr>
              <a:t>akurasi</a:t>
            </a:r>
            <a:r>
              <a:rPr dirty="0" sz="2100" spc="-1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40">
                <a:solidFill>
                  <a:srgbClr val="181818"/>
                </a:solidFill>
                <a:latin typeface="Trebuchet MS"/>
                <a:cs typeface="Trebuchet MS"/>
              </a:rPr>
              <a:t>mendekati</a:t>
            </a:r>
            <a:r>
              <a:rPr dirty="0" sz="2100" spc="-1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70">
                <a:solidFill>
                  <a:srgbClr val="181818"/>
                </a:solidFill>
                <a:latin typeface="Trebuchet MS"/>
                <a:cs typeface="Trebuchet MS"/>
              </a:rPr>
              <a:t>100%.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13361" y="6398302"/>
            <a:ext cx="4641850" cy="294830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2700" marR="878840">
              <a:lnSpc>
                <a:spcPts val="3080"/>
              </a:lnSpc>
              <a:spcBef>
                <a:spcPts val="235"/>
              </a:spcBef>
            </a:pPr>
            <a:r>
              <a:rPr dirty="0" sz="2600" spc="5" b="1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r>
              <a:rPr dirty="0" sz="2600" spc="-70" b="1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dirty="0" sz="2600" spc="125" b="1">
                <a:solidFill>
                  <a:srgbClr val="181818"/>
                </a:solidFill>
                <a:latin typeface="Trebuchet MS"/>
                <a:cs typeface="Trebuchet MS"/>
              </a:rPr>
              <a:t>m</a:t>
            </a:r>
            <a:r>
              <a:rPr dirty="0" sz="2600" spc="-21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360" b="1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dirty="0" sz="2600" spc="95" b="1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dirty="0" sz="2600" spc="95" b="1">
                <a:solidFill>
                  <a:srgbClr val="181818"/>
                </a:solidFill>
                <a:latin typeface="Trebuchet MS"/>
                <a:cs typeface="Trebuchet MS"/>
              </a:rPr>
              <a:t>pp</a:t>
            </a:r>
            <a:r>
              <a:rPr dirty="0" sz="2600" spc="85" b="1">
                <a:solidFill>
                  <a:srgbClr val="181818"/>
                </a:solidFill>
                <a:latin typeface="Trebuchet MS"/>
                <a:cs typeface="Trebuchet MS"/>
              </a:rPr>
              <a:t>o</a:t>
            </a:r>
            <a:r>
              <a:rPr dirty="0" sz="2600" spc="15" b="1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dirty="0" sz="2600" spc="130" b="1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r>
              <a:rPr dirty="0" sz="2600" spc="-21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120" b="1">
                <a:solidFill>
                  <a:srgbClr val="181818"/>
                </a:solidFill>
                <a:latin typeface="Trebuchet MS"/>
                <a:cs typeface="Trebuchet MS"/>
              </a:rPr>
              <a:t>2</a:t>
            </a:r>
            <a:r>
              <a:rPr dirty="0" sz="2600" spc="204" b="1">
                <a:solidFill>
                  <a:srgbClr val="181818"/>
                </a:solidFill>
                <a:latin typeface="Trebuchet MS"/>
                <a:cs typeface="Trebuchet MS"/>
              </a:rPr>
              <a:t>4</a:t>
            </a:r>
            <a:r>
              <a:rPr dirty="0" sz="2600" spc="335" b="1">
                <a:solidFill>
                  <a:srgbClr val="181818"/>
                </a:solidFill>
                <a:latin typeface="Trebuchet MS"/>
                <a:cs typeface="Trebuchet MS"/>
              </a:rPr>
              <a:t>/</a:t>
            </a:r>
            <a:r>
              <a:rPr dirty="0" sz="2600" spc="-50" b="1">
                <a:solidFill>
                  <a:srgbClr val="181818"/>
                </a:solidFill>
                <a:latin typeface="Trebuchet MS"/>
                <a:cs typeface="Trebuchet MS"/>
              </a:rPr>
              <a:t>7  </a:t>
            </a:r>
            <a:r>
              <a:rPr dirty="0" sz="2600" spc="360" b="1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dirty="0" sz="2600" spc="20" b="1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600" spc="-55" b="1">
                <a:solidFill>
                  <a:srgbClr val="181818"/>
                </a:solidFill>
                <a:latin typeface="Trebuchet MS"/>
                <a:cs typeface="Trebuchet MS"/>
              </a:rPr>
              <a:t>l</a:t>
            </a:r>
            <a:r>
              <a:rPr dirty="0" sz="2600" spc="114" b="1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600" spc="120" b="1">
                <a:solidFill>
                  <a:srgbClr val="181818"/>
                </a:solidFill>
                <a:latin typeface="Trebuchet MS"/>
                <a:cs typeface="Trebuchet MS"/>
              </a:rPr>
              <a:t>m</a:t>
            </a:r>
            <a:r>
              <a:rPr dirty="0" sz="2600" spc="120" b="1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600" spc="-21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85" b="1">
                <a:solidFill>
                  <a:srgbClr val="181818"/>
                </a:solidFill>
                <a:latin typeface="Trebuchet MS"/>
                <a:cs typeface="Trebuchet MS"/>
              </a:rPr>
              <a:t>L</a:t>
            </a:r>
            <a:r>
              <a:rPr dirty="0" sz="2600" spc="80" b="1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dirty="0" sz="2600" spc="150" b="1">
                <a:solidFill>
                  <a:srgbClr val="181818"/>
                </a:solidFill>
                <a:latin typeface="Trebuchet MS"/>
                <a:cs typeface="Trebuchet MS"/>
              </a:rPr>
              <a:t>V</a:t>
            </a:r>
            <a:r>
              <a:rPr dirty="0" sz="2600" spc="160" b="1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600" spc="-21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100" b="1">
                <a:solidFill>
                  <a:srgbClr val="181818"/>
                </a:solidFill>
                <a:latin typeface="Trebuchet MS"/>
                <a:cs typeface="Trebuchet MS"/>
              </a:rPr>
              <a:t>d</a:t>
            </a:r>
            <a:r>
              <a:rPr dirty="0" sz="2600" spc="114" b="1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600" spc="110" b="1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600" spc="-21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114" b="1">
                <a:solidFill>
                  <a:srgbClr val="181818"/>
                </a:solidFill>
                <a:latin typeface="Trebuchet MS"/>
                <a:cs typeface="Trebuchet MS"/>
              </a:rPr>
              <a:t>h</a:t>
            </a:r>
            <a:r>
              <a:rPr dirty="0" sz="2600" spc="114" b="1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600" spc="15" b="1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dirty="0" sz="2600" spc="-65" b="1">
                <a:solidFill>
                  <a:srgbClr val="181818"/>
                </a:solidFill>
                <a:latin typeface="Trebuchet MS"/>
                <a:cs typeface="Trebuchet MS"/>
              </a:rPr>
              <a:t>i  </a:t>
            </a:r>
            <a:r>
              <a:rPr dirty="0" sz="2600" spc="40" b="1">
                <a:solidFill>
                  <a:srgbClr val="181818"/>
                </a:solidFill>
                <a:latin typeface="Trebuchet MS"/>
                <a:cs typeface="Trebuchet MS"/>
              </a:rPr>
              <a:t>k</a:t>
            </a:r>
            <a:r>
              <a:rPr dirty="0" sz="2600" spc="20" b="1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600" spc="15" b="1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dirty="0" sz="2600" spc="-204" b="1">
                <a:solidFill>
                  <a:srgbClr val="181818"/>
                </a:solidFill>
                <a:latin typeface="Trebuchet MS"/>
                <a:cs typeface="Trebuchet MS"/>
              </a:rPr>
              <a:t>j</a:t>
            </a:r>
            <a:r>
              <a:rPr dirty="0" sz="2600" spc="120" b="1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600" spc="-21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285" b="1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dirty="0" sz="2600" spc="20" b="1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600" spc="-55" b="1">
                <a:solidFill>
                  <a:srgbClr val="181818"/>
                </a:solidFill>
                <a:latin typeface="Trebuchet MS"/>
                <a:cs typeface="Trebuchet MS"/>
              </a:rPr>
              <a:t>l</a:t>
            </a:r>
            <a:r>
              <a:rPr dirty="0" sz="2600" spc="114" b="1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600" spc="120" b="1">
                <a:solidFill>
                  <a:srgbClr val="181818"/>
                </a:solidFill>
                <a:latin typeface="Trebuchet MS"/>
                <a:cs typeface="Trebuchet MS"/>
              </a:rPr>
              <a:t>m</a:t>
            </a:r>
            <a:r>
              <a:rPr dirty="0" sz="2600" spc="120" b="1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600" spc="-21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95" b="1">
                <a:solidFill>
                  <a:srgbClr val="181818"/>
                </a:solidFill>
                <a:latin typeface="Trebuchet MS"/>
                <a:cs typeface="Trebuchet MS"/>
              </a:rPr>
              <a:t>p</a:t>
            </a:r>
            <a:r>
              <a:rPr dirty="0" sz="2600" spc="15" b="1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dirty="0" sz="2600" spc="20" b="1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600" spc="285" b="1">
                <a:solidFill>
                  <a:srgbClr val="181818"/>
                </a:solidFill>
                <a:latin typeface="Trebuchet MS"/>
                <a:cs typeface="Trebuchet MS"/>
              </a:rPr>
              <a:t>-</a:t>
            </a:r>
            <a:r>
              <a:rPr dirty="0" sz="2600" spc="20" b="1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600" spc="140" b="1">
                <a:solidFill>
                  <a:srgbClr val="181818"/>
                </a:solidFill>
                <a:latin typeface="Trebuchet MS"/>
                <a:cs typeface="Trebuchet MS"/>
              </a:rPr>
              <a:t>v</a:t>
            </a:r>
            <a:r>
              <a:rPr dirty="0" sz="2600" spc="20" b="1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600" spc="105" b="1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600" spc="130" b="1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endParaRPr sz="2600">
              <a:latin typeface="Trebuchet MS"/>
              <a:cs typeface="Trebuchet MS"/>
            </a:endParaRPr>
          </a:p>
          <a:p>
            <a:pPr marL="12700" marR="5080">
              <a:lnSpc>
                <a:spcPct val="116100"/>
              </a:lnSpc>
              <a:spcBef>
                <a:spcPts val="1935"/>
              </a:spcBef>
            </a:pPr>
            <a:r>
              <a:rPr dirty="0" sz="2100" spc="5">
                <a:solidFill>
                  <a:srgbClr val="181818"/>
                </a:solidFill>
                <a:latin typeface="Trebuchet MS"/>
                <a:cs typeface="Trebuchet MS"/>
              </a:rPr>
              <a:t>Tim</a:t>
            </a:r>
            <a:r>
              <a:rPr dirty="0" sz="2100" spc="-14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75">
                <a:solidFill>
                  <a:srgbClr val="181818"/>
                </a:solidFill>
                <a:latin typeface="Trebuchet MS"/>
                <a:cs typeface="Trebuchet MS"/>
              </a:rPr>
              <a:t>XPOmania</a:t>
            </a:r>
            <a:r>
              <a:rPr dirty="0" sz="2100" spc="-1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65">
                <a:solidFill>
                  <a:srgbClr val="181818"/>
                </a:solidFill>
                <a:latin typeface="Trebuchet MS"/>
                <a:cs typeface="Trebuchet MS"/>
              </a:rPr>
              <a:t>akan</a:t>
            </a:r>
            <a:r>
              <a:rPr dirty="0" sz="2100" spc="-1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80">
                <a:solidFill>
                  <a:srgbClr val="181818"/>
                </a:solidFill>
                <a:latin typeface="Trebuchet MS"/>
                <a:cs typeface="Trebuchet MS"/>
              </a:rPr>
              <a:t>membantu</a:t>
            </a:r>
            <a:r>
              <a:rPr dirty="0" sz="2100" spc="-1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40">
                <a:solidFill>
                  <a:srgbClr val="181818"/>
                </a:solidFill>
                <a:latin typeface="Trebuchet MS"/>
                <a:cs typeface="Trebuchet MS"/>
              </a:rPr>
              <a:t>pihak </a:t>
            </a:r>
            <a:r>
              <a:rPr dirty="0" sz="2100" spc="-61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70">
                <a:solidFill>
                  <a:srgbClr val="181818"/>
                </a:solidFill>
                <a:latin typeface="Trebuchet MS"/>
                <a:cs typeface="Trebuchet MS"/>
              </a:rPr>
              <a:t>penyelenggara </a:t>
            </a:r>
            <a:r>
              <a:rPr dirty="0" sz="2100" spc="75">
                <a:solidFill>
                  <a:srgbClr val="181818"/>
                </a:solidFill>
                <a:latin typeface="Trebuchet MS"/>
                <a:cs typeface="Trebuchet MS"/>
              </a:rPr>
              <a:t>secara </a:t>
            </a:r>
            <a:r>
              <a:rPr dirty="0" sz="2100" spc="95">
                <a:solidFill>
                  <a:srgbClr val="181818"/>
                </a:solidFill>
                <a:latin typeface="Trebuchet MS"/>
                <a:cs typeface="Trebuchet MS"/>
              </a:rPr>
              <a:t>penuh </a:t>
            </a:r>
            <a:r>
              <a:rPr dirty="0" sz="2100" spc="10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65">
                <a:solidFill>
                  <a:srgbClr val="181818"/>
                </a:solidFill>
                <a:latin typeface="Trebuchet MS"/>
                <a:cs typeface="Trebuchet MS"/>
              </a:rPr>
              <a:t>termasuk</a:t>
            </a:r>
            <a:r>
              <a:rPr dirty="0" sz="2100" spc="-1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-10">
                <a:solidFill>
                  <a:srgbClr val="181818"/>
                </a:solidFill>
                <a:latin typeface="Trebuchet MS"/>
                <a:cs typeface="Trebuchet MS"/>
              </a:rPr>
              <a:t>di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60">
                <a:solidFill>
                  <a:srgbClr val="181818"/>
                </a:solidFill>
                <a:latin typeface="Trebuchet MS"/>
                <a:cs typeface="Trebuchet MS"/>
              </a:rPr>
              <a:t>dalamnya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update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60">
                <a:solidFill>
                  <a:srgbClr val="181818"/>
                </a:solidFill>
                <a:latin typeface="Trebuchet MS"/>
                <a:cs typeface="Trebuchet MS"/>
              </a:rPr>
              <a:t>konten </a:t>
            </a:r>
            <a:r>
              <a:rPr dirty="0" sz="2100" spc="-6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dan</a:t>
            </a:r>
            <a:r>
              <a:rPr dirty="0" sz="2100" spc="-1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00">
                <a:solidFill>
                  <a:srgbClr val="181818"/>
                </a:solidFill>
                <a:latin typeface="Trebuchet MS"/>
                <a:cs typeface="Trebuchet MS"/>
              </a:rPr>
              <a:t>urusan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5">
                <a:solidFill>
                  <a:srgbClr val="181818"/>
                </a:solidFill>
                <a:latin typeface="Trebuchet MS"/>
                <a:cs typeface="Trebuchet MS"/>
              </a:rPr>
              <a:t>teknis.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68062" y="6398302"/>
            <a:ext cx="4477385" cy="3338829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2700" marR="1120775">
              <a:lnSpc>
                <a:spcPts val="3080"/>
              </a:lnSpc>
              <a:spcBef>
                <a:spcPts val="235"/>
              </a:spcBef>
            </a:pPr>
            <a:r>
              <a:rPr dirty="0" sz="2600" spc="70" b="1">
                <a:solidFill>
                  <a:srgbClr val="181818"/>
                </a:solidFill>
                <a:latin typeface="Trebuchet MS"/>
                <a:cs typeface="Trebuchet MS"/>
              </a:rPr>
              <a:t>K</a:t>
            </a:r>
            <a:r>
              <a:rPr dirty="0" sz="2600" spc="20" b="1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600" spc="120" b="1">
                <a:solidFill>
                  <a:srgbClr val="181818"/>
                </a:solidFill>
                <a:latin typeface="Trebuchet MS"/>
                <a:cs typeface="Trebuchet MS"/>
              </a:rPr>
              <a:t>m</a:t>
            </a:r>
            <a:r>
              <a:rPr dirty="0" sz="2600" spc="95" b="1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dirty="0" sz="2600" spc="100" b="1">
                <a:solidFill>
                  <a:srgbClr val="181818"/>
                </a:solidFill>
                <a:latin typeface="Trebuchet MS"/>
                <a:cs typeface="Trebuchet MS"/>
              </a:rPr>
              <a:t>d</a:t>
            </a:r>
            <a:r>
              <a:rPr dirty="0" sz="2600" spc="114" b="1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600" spc="114" b="1">
                <a:solidFill>
                  <a:srgbClr val="181818"/>
                </a:solidFill>
                <a:latin typeface="Trebuchet MS"/>
                <a:cs typeface="Trebuchet MS"/>
              </a:rPr>
              <a:t>h</a:t>
            </a:r>
            <a:r>
              <a:rPr dirty="0" sz="2600" spc="114" b="1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600" spc="110" b="1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600" spc="-21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100" b="1">
                <a:solidFill>
                  <a:srgbClr val="181818"/>
                </a:solidFill>
                <a:latin typeface="Trebuchet MS"/>
                <a:cs typeface="Trebuchet MS"/>
              </a:rPr>
              <a:t>d</a:t>
            </a:r>
            <a:r>
              <a:rPr dirty="0" sz="2600" spc="114" b="1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600" spc="15" b="1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dirty="0" sz="2600" spc="-65" b="1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dirty="0" sz="2600" spc="-21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285" b="1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dirty="0" sz="2600" spc="-70" b="1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dirty="0" sz="2600" spc="285" b="1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dirty="0" sz="2600" spc="-65" b="1">
                <a:solidFill>
                  <a:srgbClr val="181818"/>
                </a:solidFill>
                <a:latin typeface="Trebuchet MS"/>
                <a:cs typeface="Trebuchet MS"/>
              </a:rPr>
              <a:t>i  </a:t>
            </a:r>
            <a:r>
              <a:rPr dirty="0" sz="2600" spc="95" b="1">
                <a:solidFill>
                  <a:srgbClr val="181818"/>
                </a:solidFill>
                <a:latin typeface="Trebuchet MS"/>
                <a:cs typeface="Trebuchet MS"/>
              </a:rPr>
              <a:t>p</a:t>
            </a:r>
            <a:r>
              <a:rPr dirty="0" sz="2600" spc="20" b="1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600" spc="105" b="1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600" spc="310" b="1">
                <a:solidFill>
                  <a:srgbClr val="181818"/>
                </a:solidFill>
                <a:latin typeface="Trebuchet MS"/>
                <a:cs typeface="Trebuchet MS"/>
              </a:rPr>
              <a:t>g</a:t>
            </a:r>
            <a:r>
              <a:rPr dirty="0" sz="2600" spc="95" b="1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dirty="0" sz="2600" spc="105" b="1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600" spc="-204" b="1">
                <a:solidFill>
                  <a:srgbClr val="181818"/>
                </a:solidFill>
                <a:latin typeface="Trebuchet MS"/>
                <a:cs typeface="Trebuchet MS"/>
              </a:rPr>
              <a:t>j</a:t>
            </a:r>
            <a:r>
              <a:rPr dirty="0" sz="2600" spc="95" b="1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dirty="0" sz="2600" spc="105" b="1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600" spc="315" b="1">
                <a:solidFill>
                  <a:srgbClr val="181818"/>
                </a:solidFill>
                <a:latin typeface="Trebuchet MS"/>
                <a:cs typeface="Trebuchet MS"/>
              </a:rPr>
              <a:t>g</a:t>
            </a:r>
            <a:r>
              <a:rPr dirty="0" sz="2600" spc="-21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95" b="1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dirty="0" sz="2600" spc="105" b="1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600" spc="125" b="1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r>
              <a:rPr dirty="0" sz="2600" spc="95" b="1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dirty="0" sz="2600" spc="30" b="1">
                <a:solidFill>
                  <a:srgbClr val="181818"/>
                </a:solidFill>
                <a:latin typeface="Trebuchet MS"/>
                <a:cs typeface="Trebuchet MS"/>
              </a:rPr>
              <a:t>k  </a:t>
            </a:r>
            <a:r>
              <a:rPr dirty="0" sz="2600" spc="-204" b="1">
                <a:solidFill>
                  <a:srgbClr val="181818"/>
                </a:solidFill>
                <a:latin typeface="Trebuchet MS"/>
                <a:cs typeface="Trebuchet MS"/>
              </a:rPr>
              <a:t>j</a:t>
            </a:r>
            <a:r>
              <a:rPr dirty="0" sz="2600" spc="85" b="1">
                <a:solidFill>
                  <a:srgbClr val="181818"/>
                </a:solidFill>
                <a:latin typeface="Trebuchet MS"/>
                <a:cs typeface="Trebuchet MS"/>
              </a:rPr>
              <a:t>o</a:t>
            </a:r>
            <a:r>
              <a:rPr dirty="0" sz="2600" spc="105" b="1">
                <a:solidFill>
                  <a:srgbClr val="181818"/>
                </a:solidFill>
                <a:latin typeface="Trebuchet MS"/>
                <a:cs typeface="Trebuchet MS"/>
              </a:rPr>
              <a:t>b</a:t>
            </a:r>
            <a:r>
              <a:rPr dirty="0" sz="2600" spc="-21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114" b="1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600" spc="95" b="1">
                <a:solidFill>
                  <a:srgbClr val="181818"/>
                </a:solidFill>
                <a:latin typeface="Trebuchet MS"/>
                <a:cs typeface="Trebuchet MS"/>
              </a:rPr>
              <a:t>pp</a:t>
            </a:r>
            <a:r>
              <a:rPr dirty="0" sz="2600" spc="-55" b="1">
                <a:solidFill>
                  <a:srgbClr val="181818"/>
                </a:solidFill>
                <a:latin typeface="Trebuchet MS"/>
                <a:cs typeface="Trebuchet MS"/>
              </a:rPr>
              <a:t>l</a:t>
            </a:r>
            <a:r>
              <a:rPr dirty="0" sz="2600" spc="135" b="1">
                <a:solidFill>
                  <a:srgbClr val="181818"/>
                </a:solidFill>
                <a:latin typeface="Trebuchet MS"/>
                <a:cs typeface="Trebuchet MS"/>
              </a:rPr>
              <a:t>y</a:t>
            </a:r>
            <a:r>
              <a:rPr dirty="0" sz="2600" spc="-21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114" b="1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600" spc="125" b="1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r>
              <a:rPr dirty="0" sz="2600" spc="114" b="1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600" spc="100" b="1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dirty="0" sz="2600" spc="-21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85" b="1">
                <a:solidFill>
                  <a:srgbClr val="181818"/>
                </a:solidFill>
                <a:latin typeface="Trebuchet MS"/>
                <a:cs typeface="Trebuchet MS"/>
              </a:rPr>
              <a:t>o</a:t>
            </a:r>
            <a:r>
              <a:rPr dirty="0" sz="2600" spc="105" b="1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600" spc="-55" b="1">
                <a:solidFill>
                  <a:srgbClr val="181818"/>
                </a:solidFill>
                <a:latin typeface="Trebuchet MS"/>
                <a:cs typeface="Trebuchet MS"/>
              </a:rPr>
              <a:t>l</a:t>
            </a:r>
            <a:r>
              <a:rPr dirty="0" sz="2600" spc="-70" b="1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dirty="0" sz="2600" spc="105" b="1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600" spc="20" b="1">
                <a:solidFill>
                  <a:srgbClr val="181818"/>
                </a:solidFill>
                <a:latin typeface="Trebuchet MS"/>
                <a:cs typeface="Trebuchet MS"/>
              </a:rPr>
              <a:t>e  </a:t>
            </a:r>
            <a:r>
              <a:rPr dirty="0" sz="2600" spc="145" b="1">
                <a:solidFill>
                  <a:srgbClr val="181818"/>
                </a:solidFill>
                <a:latin typeface="Trebuchet MS"/>
                <a:cs typeface="Trebuchet MS"/>
              </a:rPr>
              <a:t>shop</a:t>
            </a:r>
            <a:endParaRPr sz="2600">
              <a:latin typeface="Trebuchet MS"/>
              <a:cs typeface="Trebuchet MS"/>
            </a:endParaRPr>
          </a:p>
          <a:p>
            <a:pPr marL="12700" marR="5080">
              <a:lnSpc>
                <a:spcPct val="116100"/>
              </a:lnSpc>
              <a:spcBef>
                <a:spcPts val="1930"/>
              </a:spcBef>
            </a:pPr>
            <a:r>
              <a:rPr dirty="0" sz="2100" spc="25">
                <a:solidFill>
                  <a:srgbClr val="181818"/>
                </a:solidFill>
                <a:latin typeface="Trebuchet MS"/>
                <a:cs typeface="Trebuchet MS"/>
              </a:rPr>
              <a:t>Tampilan </a:t>
            </a:r>
            <a:r>
              <a:rPr dirty="0" sz="2100" spc="125">
                <a:solidFill>
                  <a:srgbClr val="181818"/>
                </a:solidFill>
                <a:latin typeface="Trebuchet MS"/>
                <a:cs typeface="Trebuchet MS"/>
              </a:rPr>
              <a:t>yang 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user </a:t>
            </a:r>
            <a:r>
              <a:rPr dirty="0" sz="2100" spc="20">
                <a:solidFill>
                  <a:srgbClr val="181818"/>
                </a:solidFill>
                <a:latin typeface="Trebuchet MS"/>
                <a:cs typeface="Trebuchet MS"/>
              </a:rPr>
              <a:t>friendly </a:t>
            </a:r>
            <a:r>
              <a:rPr dirty="0" sz="2100" spc="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60">
                <a:solidFill>
                  <a:srgbClr val="181818"/>
                </a:solidFill>
                <a:latin typeface="Trebuchet MS"/>
                <a:cs typeface="Trebuchet MS"/>
              </a:rPr>
              <a:t>dibanding </a:t>
            </a:r>
            <a:r>
              <a:rPr dirty="0" sz="2100" spc="25">
                <a:solidFill>
                  <a:srgbClr val="181818"/>
                </a:solidFill>
                <a:latin typeface="Trebuchet MS"/>
                <a:cs typeface="Trebuchet MS"/>
              </a:rPr>
              <a:t>platform </a:t>
            </a:r>
            <a:r>
              <a:rPr dirty="0" sz="2100" spc="-5">
                <a:solidFill>
                  <a:srgbClr val="181818"/>
                </a:solidFill>
                <a:latin typeface="Trebuchet MS"/>
                <a:cs typeface="Trebuchet MS"/>
              </a:rPr>
              <a:t>lain </a:t>
            </a:r>
            <a:r>
              <a:rPr dirty="0" sz="2100" spc="105">
                <a:solidFill>
                  <a:srgbClr val="181818"/>
                </a:solidFill>
                <a:latin typeface="Trebuchet MS"/>
                <a:cs typeface="Trebuchet MS"/>
              </a:rPr>
              <a:t>sehingga </a:t>
            </a:r>
            <a:r>
              <a:rPr dirty="0" sz="2100" spc="11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50">
                <a:solidFill>
                  <a:srgbClr val="181818"/>
                </a:solidFill>
                <a:latin typeface="Trebuchet MS"/>
                <a:cs typeface="Trebuchet MS"/>
              </a:rPr>
              <a:t>dapat</a:t>
            </a:r>
            <a:r>
              <a:rPr dirty="0" sz="2100" spc="-13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00">
                <a:solidFill>
                  <a:srgbClr val="181818"/>
                </a:solidFill>
                <a:latin typeface="Trebuchet MS"/>
                <a:cs typeface="Trebuchet MS"/>
              </a:rPr>
              <a:t>dengan</a:t>
            </a:r>
            <a:r>
              <a:rPr dirty="0" sz="2100" spc="-1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00">
                <a:solidFill>
                  <a:srgbClr val="181818"/>
                </a:solidFill>
                <a:latin typeface="Trebuchet MS"/>
                <a:cs typeface="Trebuchet MS"/>
              </a:rPr>
              <a:t>mudah</a:t>
            </a:r>
            <a:r>
              <a:rPr dirty="0" sz="2100" spc="-1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40">
                <a:solidFill>
                  <a:srgbClr val="181818"/>
                </a:solidFill>
                <a:latin typeface="Trebuchet MS"/>
                <a:cs typeface="Trebuchet MS"/>
              </a:rPr>
              <a:t>dipahami</a:t>
            </a:r>
            <a:r>
              <a:rPr dirty="0" sz="2100" spc="-13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30">
                <a:solidFill>
                  <a:srgbClr val="181818"/>
                </a:solidFill>
                <a:latin typeface="Trebuchet MS"/>
                <a:cs typeface="Trebuchet MS"/>
              </a:rPr>
              <a:t>oleh </a:t>
            </a:r>
            <a:r>
              <a:rPr dirty="0" sz="2100" spc="-61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pengunjung</a:t>
            </a:r>
            <a:r>
              <a:rPr dirty="0" sz="2100" spc="-1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25">
                <a:solidFill>
                  <a:srgbClr val="181818"/>
                </a:solidFill>
                <a:latin typeface="Trebuchet MS"/>
                <a:cs typeface="Trebuchet MS"/>
              </a:rPr>
              <a:t>pameran.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368062" y="2927655"/>
            <a:ext cx="4441190" cy="255778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2700" marR="1256030">
              <a:lnSpc>
                <a:spcPts val="3080"/>
              </a:lnSpc>
              <a:spcBef>
                <a:spcPts val="235"/>
              </a:spcBef>
            </a:pPr>
            <a:r>
              <a:rPr dirty="0" sz="2600" spc="204" b="1">
                <a:solidFill>
                  <a:srgbClr val="181818"/>
                </a:solidFill>
                <a:latin typeface="Trebuchet MS"/>
                <a:cs typeface="Trebuchet MS"/>
              </a:rPr>
              <a:t>P</a:t>
            </a:r>
            <a:r>
              <a:rPr dirty="0" sz="2600" spc="20" b="1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600" spc="105" b="1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600" spc="310" b="1">
                <a:solidFill>
                  <a:srgbClr val="181818"/>
                </a:solidFill>
                <a:latin typeface="Trebuchet MS"/>
                <a:cs typeface="Trebuchet MS"/>
              </a:rPr>
              <a:t>gg</a:t>
            </a:r>
            <a:r>
              <a:rPr dirty="0" sz="2600" spc="95" b="1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dirty="0" sz="2600" spc="105" b="1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600" spc="114" b="1">
                <a:solidFill>
                  <a:srgbClr val="181818"/>
                </a:solidFill>
                <a:latin typeface="Trebuchet MS"/>
                <a:cs typeface="Trebuchet MS"/>
              </a:rPr>
              <a:t>aa</a:t>
            </a:r>
            <a:r>
              <a:rPr dirty="0" sz="2600" spc="110" b="1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600" spc="-21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285" b="1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dirty="0" sz="2600" spc="20" b="1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600" spc="15" b="1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dirty="0" sz="2600" spc="140" b="1">
                <a:solidFill>
                  <a:srgbClr val="181818"/>
                </a:solidFill>
                <a:latin typeface="Trebuchet MS"/>
                <a:cs typeface="Trebuchet MS"/>
              </a:rPr>
              <a:t>v</a:t>
            </a:r>
            <a:r>
              <a:rPr dirty="0" sz="2600" spc="20" b="1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600" spc="15" b="1">
                <a:solidFill>
                  <a:srgbClr val="181818"/>
                </a:solidFill>
                <a:latin typeface="Trebuchet MS"/>
                <a:cs typeface="Trebuchet MS"/>
              </a:rPr>
              <a:t>r  </a:t>
            </a:r>
            <a:r>
              <a:rPr dirty="0" sz="2600" spc="130" b="1">
                <a:solidFill>
                  <a:srgbClr val="181818"/>
                </a:solidFill>
                <a:latin typeface="Trebuchet MS"/>
                <a:cs typeface="Trebuchet MS"/>
              </a:rPr>
              <a:t>y</a:t>
            </a:r>
            <a:r>
              <a:rPr dirty="0" sz="2600" spc="114" b="1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600" spc="105" b="1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600" spc="315" b="1">
                <a:solidFill>
                  <a:srgbClr val="181818"/>
                </a:solidFill>
                <a:latin typeface="Trebuchet MS"/>
                <a:cs typeface="Trebuchet MS"/>
              </a:rPr>
              <a:t>g</a:t>
            </a:r>
            <a:r>
              <a:rPr dirty="0" sz="2600" spc="-21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125" b="1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r>
              <a:rPr dirty="0" sz="2600" spc="20" b="1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600" spc="-55" b="1">
                <a:solidFill>
                  <a:srgbClr val="181818"/>
                </a:solidFill>
                <a:latin typeface="Trebuchet MS"/>
                <a:cs typeface="Trebuchet MS"/>
              </a:rPr>
              <a:t>l</a:t>
            </a:r>
            <a:r>
              <a:rPr dirty="0" sz="2600" spc="114" b="1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600" spc="120" b="1">
                <a:solidFill>
                  <a:srgbClr val="181818"/>
                </a:solidFill>
                <a:latin typeface="Trebuchet MS"/>
                <a:cs typeface="Trebuchet MS"/>
              </a:rPr>
              <a:t>h</a:t>
            </a:r>
            <a:r>
              <a:rPr dirty="0" sz="2600" spc="-21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125" b="1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r>
              <a:rPr dirty="0" sz="2600" spc="20" b="1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600" spc="15" b="1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dirty="0" sz="2600" spc="95" b="1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dirty="0" sz="2600" spc="-204" b="1">
                <a:solidFill>
                  <a:srgbClr val="181818"/>
                </a:solidFill>
                <a:latin typeface="Trebuchet MS"/>
                <a:cs typeface="Trebuchet MS"/>
              </a:rPr>
              <a:t>j</a:t>
            </a:r>
            <a:r>
              <a:rPr dirty="0" sz="2600" spc="-65" b="1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endParaRPr sz="2600">
              <a:latin typeface="Trebuchet MS"/>
              <a:cs typeface="Trebuchet MS"/>
            </a:endParaRPr>
          </a:p>
          <a:p>
            <a:pPr marL="12700" marR="5080">
              <a:lnSpc>
                <a:spcPct val="116100"/>
              </a:lnSpc>
              <a:spcBef>
                <a:spcPts val="1940"/>
              </a:spcBef>
            </a:pPr>
            <a:r>
              <a:rPr dirty="0" sz="2100" spc="110">
                <a:solidFill>
                  <a:srgbClr val="181818"/>
                </a:solidFill>
                <a:latin typeface="Trebuchet MS"/>
                <a:cs typeface="Trebuchet MS"/>
              </a:rPr>
              <a:t>Menggunakan </a:t>
            </a:r>
            <a:r>
              <a:rPr dirty="0" sz="2100" spc="60">
                <a:solidFill>
                  <a:srgbClr val="181818"/>
                </a:solidFill>
                <a:latin typeface="Trebuchet MS"/>
                <a:cs typeface="Trebuchet MS"/>
              </a:rPr>
              <a:t>server </a:t>
            </a:r>
            <a:r>
              <a:rPr dirty="0" sz="2100" spc="125">
                <a:solidFill>
                  <a:srgbClr val="181818"/>
                </a:solidFill>
                <a:latin typeface="Trebuchet MS"/>
                <a:cs typeface="Trebuchet MS"/>
              </a:rPr>
              <a:t>yang </a:t>
            </a:r>
            <a:r>
              <a:rPr dirty="0" sz="2100" spc="15">
                <a:solidFill>
                  <a:srgbClr val="181818"/>
                </a:solidFill>
                <a:latin typeface="Trebuchet MS"/>
                <a:cs typeface="Trebuchet MS"/>
              </a:rPr>
              <a:t>telah </a:t>
            </a:r>
            <a:r>
              <a:rPr dirty="0" sz="2100" spc="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-15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r>
              <a:rPr dirty="0" sz="2100" spc="3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100" spc="-20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dirty="0" sz="2100" spc="114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dirty="0" sz="2100" spc="-240">
                <a:solidFill>
                  <a:srgbClr val="181818"/>
                </a:solidFill>
                <a:latin typeface="Trebuchet MS"/>
                <a:cs typeface="Trebuchet MS"/>
              </a:rPr>
              <a:t>j</a:t>
            </a:r>
            <a:r>
              <a:rPr dirty="0" sz="2100" spc="-95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80">
                <a:solidFill>
                  <a:srgbClr val="181818"/>
                </a:solidFill>
                <a:latin typeface="Trebuchet MS"/>
                <a:cs typeface="Trebuchet MS"/>
              </a:rPr>
              <a:t>p</a:t>
            </a:r>
            <a:r>
              <a:rPr dirty="0" sz="2100" spc="3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100" spc="-20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dirty="0" sz="2100" spc="30">
                <a:solidFill>
                  <a:srgbClr val="181818"/>
                </a:solidFill>
                <a:latin typeface="Trebuchet MS"/>
                <a:cs typeface="Trebuchet MS"/>
              </a:rPr>
              <a:t>f</a:t>
            </a:r>
            <a:r>
              <a:rPr dirty="0" sz="2100" spc="75">
                <a:solidFill>
                  <a:srgbClr val="181818"/>
                </a:solidFill>
                <a:latin typeface="Trebuchet MS"/>
                <a:cs typeface="Trebuchet MS"/>
              </a:rPr>
              <a:t>o</a:t>
            </a:r>
            <a:r>
              <a:rPr dirty="0" sz="2100" spc="-20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dirty="0" sz="2100" spc="120">
                <a:solidFill>
                  <a:srgbClr val="181818"/>
                </a:solidFill>
                <a:latin typeface="Trebuchet MS"/>
                <a:cs typeface="Trebuchet MS"/>
              </a:rPr>
              <a:t>m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100" spc="125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100" spc="114">
                <a:solidFill>
                  <a:srgbClr val="181818"/>
                </a:solidFill>
                <a:latin typeface="Trebuchet MS"/>
                <a:cs typeface="Trebuchet MS"/>
              </a:rPr>
              <a:t>c</a:t>
            </a:r>
            <a:r>
              <a:rPr dirty="0" sz="2100" spc="3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25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100" spc="120">
                <a:solidFill>
                  <a:srgbClr val="181818"/>
                </a:solidFill>
                <a:latin typeface="Trebuchet MS"/>
                <a:cs typeface="Trebuchet MS"/>
              </a:rPr>
              <a:t>y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22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dirty="0" sz="2100" spc="3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100" spc="-110">
                <a:solidFill>
                  <a:srgbClr val="181818"/>
                </a:solidFill>
                <a:latin typeface="Trebuchet MS"/>
                <a:cs typeface="Trebuchet MS"/>
              </a:rPr>
              <a:t>l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100" spc="120">
                <a:solidFill>
                  <a:srgbClr val="181818"/>
                </a:solidFill>
                <a:latin typeface="Trebuchet MS"/>
                <a:cs typeface="Trebuchet MS"/>
              </a:rPr>
              <a:t>m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14">
                <a:solidFill>
                  <a:srgbClr val="181818"/>
                </a:solidFill>
                <a:latin typeface="Trebuchet MS"/>
                <a:cs typeface="Trebuchet MS"/>
              </a:rPr>
              <a:t>L</a:t>
            </a:r>
            <a:r>
              <a:rPr dirty="0" sz="2100" spc="-15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dirty="0" sz="2100" spc="140">
                <a:solidFill>
                  <a:srgbClr val="181818"/>
                </a:solidFill>
                <a:latin typeface="Trebuchet MS"/>
                <a:cs typeface="Trebuchet MS"/>
              </a:rPr>
              <a:t>V</a:t>
            </a:r>
            <a:r>
              <a:rPr dirty="0" sz="2100" spc="100">
                <a:solidFill>
                  <a:srgbClr val="181818"/>
                </a:solidFill>
                <a:latin typeface="Trebuchet MS"/>
                <a:cs typeface="Trebuchet MS"/>
              </a:rPr>
              <a:t>E  </a:t>
            </a:r>
            <a:r>
              <a:rPr dirty="0" sz="2100" spc="70">
                <a:solidFill>
                  <a:srgbClr val="181818"/>
                </a:solidFill>
                <a:latin typeface="Trebuchet MS"/>
                <a:cs typeface="Trebuchet MS"/>
              </a:rPr>
              <a:t>untuk 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mengakomodasi </a:t>
            </a:r>
            <a:r>
              <a:rPr dirty="0" sz="2100" spc="40">
                <a:solidFill>
                  <a:srgbClr val="181818"/>
                </a:solidFill>
                <a:latin typeface="Trebuchet MS"/>
                <a:cs typeface="Trebuchet MS"/>
              </a:rPr>
              <a:t>ribuan </a:t>
            </a:r>
            <a:r>
              <a:rPr dirty="0" sz="2100" spc="4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pengunjung</a:t>
            </a:r>
            <a:r>
              <a:rPr dirty="0" sz="2100" spc="-1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70">
                <a:solidFill>
                  <a:srgbClr val="181818"/>
                </a:solidFill>
                <a:latin typeface="Trebuchet MS"/>
                <a:cs typeface="Trebuchet MS"/>
              </a:rPr>
              <a:t>booth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60020" rIns="0" bIns="0" rtlCol="0" vert="horz">
            <a:spAutoFit/>
          </a:bodyPr>
          <a:lstStyle/>
          <a:p>
            <a:pPr marL="362585" marR="5080" indent="-350520">
              <a:lnSpc>
                <a:spcPts val="5550"/>
              </a:lnSpc>
              <a:spcBef>
                <a:spcPts val="1260"/>
              </a:spcBef>
            </a:pPr>
            <a:r>
              <a:rPr dirty="0" spc="204"/>
              <a:t>Sampel</a:t>
            </a:r>
            <a:r>
              <a:rPr dirty="0" spc="-340"/>
              <a:t> </a:t>
            </a:r>
            <a:r>
              <a:rPr dirty="0" spc="215"/>
              <a:t>Desain</a:t>
            </a:r>
            <a:r>
              <a:rPr dirty="0" spc="-340"/>
              <a:t> </a:t>
            </a:r>
            <a:r>
              <a:rPr dirty="0" spc="130"/>
              <a:t>Model </a:t>
            </a:r>
            <a:r>
              <a:rPr dirty="0" spc="-1675"/>
              <a:t> </a:t>
            </a:r>
            <a:r>
              <a:rPr dirty="0" spc="25"/>
              <a:t>Interaktif</a:t>
            </a:r>
            <a:r>
              <a:rPr dirty="0" spc="-330"/>
              <a:t> </a:t>
            </a:r>
            <a:r>
              <a:rPr dirty="0" spc="420"/>
              <a:t>3D</a:t>
            </a:r>
            <a:r>
              <a:rPr dirty="0" spc="-330"/>
              <a:t> </a:t>
            </a:r>
            <a:r>
              <a:rPr dirty="0" spc="254"/>
              <a:t>Booth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48778" y="6049482"/>
            <a:ext cx="7694930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229">
                <a:solidFill>
                  <a:srgbClr val="FFFFFF"/>
                </a:solidFill>
                <a:latin typeface="Trebuchet MS"/>
                <a:cs typeface="Trebuchet MS"/>
              </a:rPr>
              <a:t>Dengan</a:t>
            </a:r>
            <a:r>
              <a:rPr dirty="0" sz="4200" spc="-2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00" spc="95">
                <a:solidFill>
                  <a:srgbClr val="FFFFFF"/>
                </a:solidFill>
                <a:latin typeface="Trebuchet MS"/>
                <a:cs typeface="Trebuchet MS"/>
              </a:rPr>
              <a:t>berbagai</a:t>
            </a:r>
            <a:r>
              <a:rPr dirty="0" sz="4200" spc="-2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00" spc="95">
                <a:solidFill>
                  <a:srgbClr val="FFFFFF"/>
                </a:solidFill>
                <a:latin typeface="Trebuchet MS"/>
                <a:cs typeface="Trebuchet MS"/>
              </a:rPr>
              <a:t>tema</a:t>
            </a:r>
            <a:r>
              <a:rPr dirty="0" sz="4200" spc="-2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00" spc="80">
                <a:solidFill>
                  <a:srgbClr val="FFFFFF"/>
                </a:solidFill>
                <a:latin typeface="Trebuchet MS"/>
                <a:cs typeface="Trebuchet MS"/>
              </a:rPr>
              <a:t>industri</a:t>
            </a:r>
            <a:endParaRPr sz="4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5286"/>
            <a:ext cx="18287999" cy="99917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0120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31300" y="2921746"/>
            <a:ext cx="4519295" cy="551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623060">
              <a:lnSpc>
                <a:spcPct val="125000"/>
              </a:lnSpc>
              <a:spcBef>
                <a:spcPts val="100"/>
              </a:spcBef>
            </a:pPr>
            <a:r>
              <a:rPr dirty="0" sz="2400" spc="55">
                <a:solidFill>
                  <a:srgbClr val="F9FBFF"/>
                </a:solidFill>
                <a:latin typeface="Trebuchet MS"/>
                <a:cs typeface="Trebuchet MS"/>
              </a:rPr>
              <a:t>Exhibition</a:t>
            </a:r>
            <a:r>
              <a:rPr dirty="0" sz="2400" spc="-130">
                <a:solidFill>
                  <a:srgbClr val="F9FBFF"/>
                </a:solidFill>
                <a:latin typeface="Trebuchet MS"/>
                <a:cs typeface="Trebuchet MS"/>
              </a:rPr>
              <a:t> </a:t>
            </a:r>
            <a:r>
              <a:rPr dirty="0" sz="2400" spc="55">
                <a:solidFill>
                  <a:srgbClr val="F9FBFF"/>
                </a:solidFill>
                <a:latin typeface="Trebuchet MS"/>
                <a:cs typeface="Trebuchet MS"/>
              </a:rPr>
              <a:t>Floorplan </a:t>
            </a:r>
            <a:r>
              <a:rPr dirty="0" sz="2400" spc="-710">
                <a:solidFill>
                  <a:srgbClr val="F9FBFF"/>
                </a:solidFill>
                <a:latin typeface="Trebuchet MS"/>
                <a:cs typeface="Trebuchet MS"/>
              </a:rPr>
              <a:t> </a:t>
            </a:r>
            <a:r>
              <a:rPr dirty="0" sz="2400" spc="60">
                <a:solidFill>
                  <a:srgbClr val="F9FBFF"/>
                </a:solidFill>
                <a:latin typeface="Trebuchet MS"/>
                <a:cs typeface="Trebuchet MS"/>
              </a:rPr>
              <a:t>Latar </a:t>
            </a:r>
            <a:r>
              <a:rPr dirty="0" sz="2400" spc="100">
                <a:solidFill>
                  <a:srgbClr val="F9FBFF"/>
                </a:solidFill>
                <a:latin typeface="Trebuchet MS"/>
                <a:cs typeface="Trebuchet MS"/>
              </a:rPr>
              <a:t>Belakang </a:t>
            </a:r>
            <a:r>
              <a:rPr dirty="0" sz="2400" spc="105">
                <a:solidFill>
                  <a:srgbClr val="F9FBFF"/>
                </a:solidFill>
                <a:latin typeface="Trebuchet MS"/>
                <a:cs typeface="Trebuchet MS"/>
              </a:rPr>
              <a:t> </a:t>
            </a:r>
            <a:r>
              <a:rPr dirty="0" sz="2400" spc="30">
                <a:solidFill>
                  <a:srgbClr val="F9FBFF"/>
                </a:solidFill>
                <a:latin typeface="Trebuchet MS"/>
                <a:cs typeface="Trebuchet MS"/>
              </a:rPr>
              <a:t>Waktu </a:t>
            </a:r>
            <a:r>
              <a:rPr dirty="0" sz="2400" spc="75">
                <a:solidFill>
                  <a:srgbClr val="F9FBFF"/>
                </a:solidFill>
                <a:latin typeface="Trebuchet MS"/>
                <a:cs typeface="Trebuchet MS"/>
              </a:rPr>
              <a:t>Kegiatan </a:t>
            </a:r>
            <a:r>
              <a:rPr dirty="0" sz="2400" spc="80">
                <a:solidFill>
                  <a:srgbClr val="F9FBFF"/>
                </a:solidFill>
                <a:latin typeface="Trebuchet MS"/>
                <a:cs typeface="Trebuchet MS"/>
              </a:rPr>
              <a:t> </a:t>
            </a:r>
            <a:r>
              <a:rPr dirty="0" sz="2400" spc="60">
                <a:solidFill>
                  <a:srgbClr val="F9FBFF"/>
                </a:solidFill>
                <a:latin typeface="Trebuchet MS"/>
                <a:cs typeface="Trebuchet MS"/>
              </a:rPr>
              <a:t>Target</a:t>
            </a:r>
            <a:r>
              <a:rPr dirty="0" sz="2400" spc="-100">
                <a:solidFill>
                  <a:srgbClr val="F9FBFF"/>
                </a:solidFill>
                <a:latin typeface="Trebuchet MS"/>
                <a:cs typeface="Trebuchet MS"/>
              </a:rPr>
              <a:t> </a:t>
            </a:r>
            <a:r>
              <a:rPr dirty="0" sz="2400" spc="125">
                <a:solidFill>
                  <a:srgbClr val="F9FBFF"/>
                </a:solidFill>
                <a:latin typeface="Trebuchet MS"/>
                <a:cs typeface="Trebuchet MS"/>
              </a:rPr>
              <a:t>Pengunjung</a:t>
            </a:r>
            <a:endParaRPr sz="2400">
              <a:latin typeface="Trebuchet MS"/>
              <a:cs typeface="Trebuchet MS"/>
            </a:endParaRPr>
          </a:p>
          <a:p>
            <a:pPr marL="12700" marR="523875">
              <a:lnSpc>
                <a:spcPct val="125000"/>
              </a:lnSpc>
            </a:pPr>
            <a:r>
              <a:rPr dirty="0" sz="2400" spc="100">
                <a:solidFill>
                  <a:srgbClr val="F9FBFF"/>
                </a:solidFill>
                <a:latin typeface="Trebuchet MS"/>
                <a:cs typeface="Trebuchet MS"/>
              </a:rPr>
              <a:t>Form </a:t>
            </a:r>
            <a:r>
              <a:rPr dirty="0" sz="2400" spc="90">
                <a:solidFill>
                  <a:srgbClr val="F9FBFF"/>
                </a:solidFill>
                <a:latin typeface="Trebuchet MS"/>
                <a:cs typeface="Trebuchet MS"/>
              </a:rPr>
              <a:t>Registrasi </a:t>
            </a:r>
            <a:r>
              <a:rPr dirty="0" sz="2400" spc="55">
                <a:solidFill>
                  <a:srgbClr val="F9FBFF"/>
                </a:solidFill>
                <a:latin typeface="Trebuchet MS"/>
                <a:cs typeface="Trebuchet MS"/>
              </a:rPr>
              <a:t>Exhibitor </a:t>
            </a:r>
            <a:r>
              <a:rPr dirty="0" sz="2400" spc="60">
                <a:solidFill>
                  <a:srgbClr val="F9FBFF"/>
                </a:solidFill>
                <a:latin typeface="Trebuchet MS"/>
                <a:cs typeface="Trebuchet MS"/>
              </a:rPr>
              <a:t> </a:t>
            </a:r>
            <a:r>
              <a:rPr dirty="0" sz="2400" spc="95">
                <a:solidFill>
                  <a:srgbClr val="F9FBFF"/>
                </a:solidFill>
                <a:latin typeface="Trebuchet MS"/>
                <a:cs typeface="Trebuchet MS"/>
              </a:rPr>
              <a:t>Biaya </a:t>
            </a:r>
            <a:r>
              <a:rPr dirty="0" sz="2400" spc="65">
                <a:solidFill>
                  <a:srgbClr val="F9FBFF"/>
                </a:solidFill>
                <a:latin typeface="Trebuchet MS"/>
                <a:cs typeface="Trebuchet MS"/>
              </a:rPr>
              <a:t>Keikutsertaan </a:t>
            </a:r>
            <a:r>
              <a:rPr dirty="0" sz="2400" spc="70">
                <a:solidFill>
                  <a:srgbClr val="F9FBFF"/>
                </a:solidFill>
                <a:latin typeface="Trebuchet MS"/>
                <a:cs typeface="Trebuchet MS"/>
              </a:rPr>
              <a:t> </a:t>
            </a:r>
            <a:r>
              <a:rPr dirty="0" sz="2400" spc="65">
                <a:solidFill>
                  <a:srgbClr val="F9FBFF"/>
                </a:solidFill>
                <a:latin typeface="Trebuchet MS"/>
                <a:cs typeface="Trebuchet MS"/>
              </a:rPr>
              <a:t>Fasilitas </a:t>
            </a:r>
            <a:r>
              <a:rPr dirty="0" sz="2400" spc="30">
                <a:solidFill>
                  <a:srgbClr val="F9FBFF"/>
                </a:solidFill>
                <a:latin typeface="Trebuchet MS"/>
                <a:cs typeface="Trebuchet MS"/>
              </a:rPr>
              <a:t>Virtual </a:t>
            </a:r>
            <a:r>
              <a:rPr dirty="0" sz="2400" spc="90">
                <a:solidFill>
                  <a:srgbClr val="F9FBFF"/>
                </a:solidFill>
                <a:latin typeface="Trebuchet MS"/>
                <a:cs typeface="Trebuchet MS"/>
              </a:rPr>
              <a:t>Jobfair </a:t>
            </a:r>
            <a:r>
              <a:rPr dirty="0" sz="2400" spc="95">
                <a:solidFill>
                  <a:srgbClr val="F9FBFF"/>
                </a:solidFill>
                <a:latin typeface="Trebuchet MS"/>
                <a:cs typeface="Trebuchet MS"/>
              </a:rPr>
              <a:t> </a:t>
            </a:r>
            <a:r>
              <a:rPr dirty="0" sz="2400" spc="75">
                <a:solidFill>
                  <a:srgbClr val="F9FBFF"/>
                </a:solidFill>
                <a:latin typeface="Trebuchet MS"/>
                <a:cs typeface="Trebuchet MS"/>
              </a:rPr>
              <a:t>Kegiatan  </a:t>
            </a:r>
            <a:r>
              <a:rPr dirty="0" sz="2400" spc="25">
                <a:solidFill>
                  <a:srgbClr val="F9FBFF"/>
                </a:solidFill>
                <a:latin typeface="Trebuchet MS"/>
                <a:cs typeface="Trebuchet MS"/>
              </a:rPr>
              <a:t>Webinar </a:t>
            </a:r>
            <a:r>
              <a:rPr dirty="0" sz="2400" spc="30">
                <a:solidFill>
                  <a:srgbClr val="F9FBFF"/>
                </a:solidFill>
                <a:latin typeface="Trebuchet MS"/>
                <a:cs typeface="Trebuchet MS"/>
              </a:rPr>
              <a:t> </a:t>
            </a:r>
            <a:r>
              <a:rPr dirty="0" sz="2400" spc="55">
                <a:solidFill>
                  <a:srgbClr val="F9FBFF"/>
                </a:solidFill>
                <a:latin typeface="Trebuchet MS"/>
                <a:cs typeface="Trebuchet MS"/>
              </a:rPr>
              <a:t>Kelebihan</a:t>
            </a:r>
            <a:r>
              <a:rPr dirty="0" sz="2400" spc="-110">
                <a:solidFill>
                  <a:srgbClr val="F9FBFF"/>
                </a:solidFill>
                <a:latin typeface="Trebuchet MS"/>
                <a:cs typeface="Trebuchet MS"/>
              </a:rPr>
              <a:t> </a:t>
            </a:r>
            <a:r>
              <a:rPr dirty="0" sz="2400" spc="30">
                <a:solidFill>
                  <a:srgbClr val="F9FBFF"/>
                </a:solidFill>
                <a:latin typeface="Trebuchet MS"/>
                <a:cs typeface="Trebuchet MS"/>
              </a:rPr>
              <a:t>Virtual</a:t>
            </a:r>
            <a:r>
              <a:rPr dirty="0" sz="2400" spc="-105">
                <a:solidFill>
                  <a:srgbClr val="F9FBFF"/>
                </a:solidFill>
                <a:latin typeface="Trebuchet MS"/>
                <a:cs typeface="Trebuchet MS"/>
              </a:rPr>
              <a:t> </a:t>
            </a:r>
            <a:r>
              <a:rPr dirty="0" sz="2400" spc="55">
                <a:solidFill>
                  <a:srgbClr val="F9FBFF"/>
                </a:solidFill>
                <a:latin typeface="Trebuchet MS"/>
                <a:cs typeface="Trebuchet MS"/>
              </a:rPr>
              <a:t>Exhibition </a:t>
            </a:r>
            <a:r>
              <a:rPr dirty="0" sz="2400" spc="-710">
                <a:solidFill>
                  <a:srgbClr val="F9FBFF"/>
                </a:solidFill>
                <a:latin typeface="Trebuchet MS"/>
                <a:cs typeface="Trebuchet MS"/>
              </a:rPr>
              <a:t> </a:t>
            </a:r>
            <a:r>
              <a:rPr dirty="0" sz="2400" spc="70">
                <a:solidFill>
                  <a:srgbClr val="F9FBFF"/>
                </a:solidFill>
                <a:latin typeface="Trebuchet MS"/>
                <a:cs typeface="Trebuchet MS"/>
              </a:rPr>
              <a:t>Media</a:t>
            </a:r>
            <a:r>
              <a:rPr dirty="0" sz="2400" spc="-95">
                <a:solidFill>
                  <a:srgbClr val="F9FBFF"/>
                </a:solidFill>
                <a:latin typeface="Trebuchet MS"/>
                <a:cs typeface="Trebuchet MS"/>
              </a:rPr>
              <a:t> </a:t>
            </a:r>
            <a:r>
              <a:rPr dirty="0" sz="2400" spc="65">
                <a:solidFill>
                  <a:srgbClr val="F9FBFF"/>
                </a:solidFill>
                <a:latin typeface="Trebuchet MS"/>
                <a:cs typeface="Trebuchet MS"/>
              </a:rPr>
              <a:t>Publikasi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ct val="125000"/>
              </a:lnSpc>
            </a:pPr>
            <a:r>
              <a:rPr dirty="0" sz="2400" spc="105">
                <a:solidFill>
                  <a:srgbClr val="F9FBFF"/>
                </a:solidFill>
                <a:latin typeface="Trebuchet MS"/>
                <a:cs typeface="Trebuchet MS"/>
              </a:rPr>
              <a:t>Sampel</a:t>
            </a:r>
            <a:r>
              <a:rPr dirty="0" sz="2400" spc="-100">
                <a:solidFill>
                  <a:srgbClr val="F9FBFF"/>
                </a:solidFill>
                <a:latin typeface="Trebuchet MS"/>
                <a:cs typeface="Trebuchet MS"/>
              </a:rPr>
              <a:t> </a:t>
            </a:r>
            <a:r>
              <a:rPr dirty="0" sz="2400" spc="110">
                <a:solidFill>
                  <a:srgbClr val="F9FBFF"/>
                </a:solidFill>
                <a:latin typeface="Trebuchet MS"/>
                <a:cs typeface="Trebuchet MS"/>
              </a:rPr>
              <a:t>Desain</a:t>
            </a:r>
            <a:r>
              <a:rPr dirty="0" sz="2400" spc="-95">
                <a:solidFill>
                  <a:srgbClr val="F9FBFF"/>
                </a:solidFill>
                <a:latin typeface="Trebuchet MS"/>
                <a:cs typeface="Trebuchet MS"/>
              </a:rPr>
              <a:t> </a:t>
            </a:r>
            <a:r>
              <a:rPr dirty="0" sz="2400" spc="190">
                <a:solidFill>
                  <a:srgbClr val="F9FBFF"/>
                </a:solidFill>
                <a:latin typeface="Trebuchet MS"/>
                <a:cs typeface="Trebuchet MS"/>
              </a:rPr>
              <a:t>3D</a:t>
            </a:r>
            <a:r>
              <a:rPr dirty="0" sz="2400" spc="-95">
                <a:solidFill>
                  <a:srgbClr val="F9FBFF"/>
                </a:solidFill>
                <a:latin typeface="Trebuchet MS"/>
                <a:cs typeface="Trebuchet MS"/>
              </a:rPr>
              <a:t> </a:t>
            </a:r>
            <a:r>
              <a:rPr dirty="0" sz="2400" spc="125">
                <a:solidFill>
                  <a:srgbClr val="F9FBFF"/>
                </a:solidFill>
                <a:latin typeface="Trebuchet MS"/>
                <a:cs typeface="Trebuchet MS"/>
              </a:rPr>
              <a:t>Booth</a:t>
            </a:r>
            <a:r>
              <a:rPr dirty="0" sz="2400" spc="-95">
                <a:solidFill>
                  <a:srgbClr val="F9FBFF"/>
                </a:solidFill>
                <a:latin typeface="Trebuchet MS"/>
                <a:cs typeface="Trebuchet MS"/>
              </a:rPr>
              <a:t> </a:t>
            </a:r>
            <a:r>
              <a:rPr dirty="0" sz="2400" spc="70">
                <a:solidFill>
                  <a:srgbClr val="F9FBFF"/>
                </a:solidFill>
                <a:latin typeface="Trebuchet MS"/>
                <a:cs typeface="Trebuchet MS"/>
              </a:rPr>
              <a:t>Model </a:t>
            </a:r>
            <a:r>
              <a:rPr dirty="0" sz="2400" spc="-710">
                <a:solidFill>
                  <a:srgbClr val="F9FBFF"/>
                </a:solidFill>
                <a:latin typeface="Trebuchet MS"/>
                <a:cs typeface="Trebuchet MS"/>
              </a:rPr>
              <a:t> </a:t>
            </a:r>
            <a:r>
              <a:rPr dirty="0" sz="2400" spc="125">
                <a:solidFill>
                  <a:srgbClr val="F9FBFF"/>
                </a:solidFill>
                <a:latin typeface="Trebuchet MS"/>
                <a:cs typeface="Trebuchet MS"/>
              </a:rPr>
              <a:t>Hubungi</a:t>
            </a:r>
            <a:r>
              <a:rPr dirty="0" sz="2400" spc="-95">
                <a:solidFill>
                  <a:srgbClr val="F9FBFF"/>
                </a:solidFill>
                <a:latin typeface="Trebuchet MS"/>
                <a:cs typeface="Trebuchet MS"/>
              </a:rPr>
              <a:t> </a:t>
            </a:r>
            <a:r>
              <a:rPr dirty="0" sz="2400" spc="55">
                <a:solidFill>
                  <a:srgbClr val="F9FBFF"/>
                </a:solidFill>
                <a:latin typeface="Trebuchet MS"/>
                <a:cs typeface="Trebuchet MS"/>
              </a:rPr>
              <a:t>Kami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0" y="1028699"/>
            <a:ext cx="9144000" cy="38100"/>
          </a:xfrm>
          <a:custGeom>
            <a:avLst/>
            <a:gdLst/>
            <a:ahLst/>
            <a:cxnLst/>
            <a:rect l="l" t="t" r="r" b="b"/>
            <a:pathLst>
              <a:path w="9144000" h="38100">
                <a:moveTo>
                  <a:pt x="0" y="0"/>
                </a:moveTo>
                <a:lnTo>
                  <a:pt x="9144000" y="0"/>
                </a:lnTo>
                <a:lnTo>
                  <a:pt x="9144000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F9F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958850"/>
            <a:ext cx="4347210" cy="2311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0" spc="830" b="1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7500" spc="290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7500" spc="484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7500" spc="520" b="1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7500" spc="484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7500" spc="1065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7500" spc="575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7500" spc="-145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endParaRPr sz="7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7500" spc="225">
                <a:solidFill>
                  <a:srgbClr val="FFFFFF"/>
                </a:solidFill>
              </a:rPr>
              <a:t>Outline</a:t>
            </a:r>
            <a:endParaRPr sz="7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"/>
            <a:ext cx="18287999" cy="1028698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49899" cy="1028699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0120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61451" y="1028699"/>
            <a:ext cx="10026650" cy="9258300"/>
          </a:xfrm>
          <a:custGeom>
            <a:avLst/>
            <a:gdLst/>
            <a:ahLst/>
            <a:cxnLst/>
            <a:rect l="l" t="t" r="r" b="b"/>
            <a:pathLst>
              <a:path w="10026650" h="9258300">
                <a:moveTo>
                  <a:pt x="10026548" y="9258299"/>
                </a:moveTo>
                <a:lnTo>
                  <a:pt x="0" y="9258299"/>
                </a:lnTo>
                <a:lnTo>
                  <a:pt x="0" y="520115"/>
                </a:lnTo>
                <a:lnTo>
                  <a:pt x="2130" y="472872"/>
                </a:lnTo>
                <a:lnTo>
                  <a:pt x="8397" y="426797"/>
                </a:lnTo>
                <a:lnTo>
                  <a:pt x="18615" y="382076"/>
                </a:lnTo>
                <a:lnTo>
                  <a:pt x="32599" y="338895"/>
                </a:lnTo>
                <a:lnTo>
                  <a:pt x="50163" y="297439"/>
                </a:lnTo>
                <a:lnTo>
                  <a:pt x="71122" y="257895"/>
                </a:lnTo>
                <a:lnTo>
                  <a:pt x="95290" y="220447"/>
                </a:lnTo>
                <a:lnTo>
                  <a:pt x="122481" y="185282"/>
                </a:lnTo>
                <a:lnTo>
                  <a:pt x="152510" y="152584"/>
                </a:lnTo>
                <a:lnTo>
                  <a:pt x="185191" y="122541"/>
                </a:lnTo>
                <a:lnTo>
                  <a:pt x="220340" y="95336"/>
                </a:lnTo>
                <a:lnTo>
                  <a:pt x="257769" y="71157"/>
                </a:lnTo>
                <a:lnTo>
                  <a:pt x="297294" y="50188"/>
                </a:lnTo>
                <a:lnTo>
                  <a:pt x="338730" y="32615"/>
                </a:lnTo>
                <a:lnTo>
                  <a:pt x="381889" y="18624"/>
                </a:lnTo>
                <a:lnTo>
                  <a:pt x="426588" y="8401"/>
                </a:lnTo>
                <a:lnTo>
                  <a:pt x="472641" y="2131"/>
                </a:lnTo>
                <a:lnTo>
                  <a:pt x="519861" y="0"/>
                </a:lnTo>
                <a:lnTo>
                  <a:pt x="10026548" y="0"/>
                </a:lnTo>
                <a:lnTo>
                  <a:pt x="10026548" y="9258299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347299" y="1831315"/>
            <a:ext cx="6612255" cy="10255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550" spc="550">
                <a:solidFill>
                  <a:srgbClr val="FFFFFF"/>
                </a:solidFill>
                <a:latin typeface="Verdana"/>
                <a:cs typeface="Verdana"/>
              </a:rPr>
              <a:t>Hubungi</a:t>
            </a:r>
            <a:r>
              <a:rPr dirty="0" sz="6550" spc="-50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550" spc="540">
                <a:solidFill>
                  <a:srgbClr val="FFFFFF"/>
                </a:solidFill>
                <a:latin typeface="Verdana"/>
                <a:cs typeface="Verdana"/>
              </a:rPr>
              <a:t>Kami</a:t>
            </a:r>
            <a:endParaRPr sz="65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47299" y="3210883"/>
            <a:ext cx="5834380" cy="4757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00" spc="150">
                <a:solidFill>
                  <a:srgbClr val="FFFFFF"/>
                </a:solidFill>
                <a:latin typeface="Lucida Sans Unicode"/>
                <a:cs typeface="Lucida Sans Unicode"/>
              </a:rPr>
              <a:t>Jika</a:t>
            </a:r>
            <a:r>
              <a:rPr dirty="0" sz="3100" spc="-2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100" spc="145">
                <a:solidFill>
                  <a:srgbClr val="FFFFFF"/>
                </a:solidFill>
                <a:latin typeface="Lucida Sans Unicode"/>
                <a:cs typeface="Lucida Sans Unicode"/>
              </a:rPr>
              <a:t>ada</a:t>
            </a:r>
            <a:r>
              <a:rPr dirty="0" sz="3100" spc="-229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100" spc="140">
                <a:solidFill>
                  <a:srgbClr val="FFFFFF"/>
                </a:solidFill>
                <a:latin typeface="Lucida Sans Unicode"/>
                <a:cs typeface="Lucida Sans Unicode"/>
              </a:rPr>
              <a:t>pertanyaan</a:t>
            </a:r>
            <a:r>
              <a:rPr dirty="0" sz="3100" spc="-229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100" spc="100">
                <a:solidFill>
                  <a:srgbClr val="FFFFFF"/>
                </a:solidFill>
                <a:latin typeface="Lucida Sans Unicode"/>
                <a:cs typeface="Lucida Sans Unicode"/>
              </a:rPr>
              <a:t>terkait</a:t>
            </a:r>
            <a:endParaRPr sz="3100">
              <a:latin typeface="Lucida Sans Unicode"/>
              <a:cs typeface="Lucida Sans Unicode"/>
            </a:endParaRPr>
          </a:p>
          <a:p>
            <a:pPr marL="12700" marR="5080">
              <a:lnSpc>
                <a:spcPts val="4050"/>
              </a:lnSpc>
              <a:spcBef>
                <a:spcPts val="190"/>
              </a:spcBef>
            </a:pPr>
            <a:r>
              <a:rPr dirty="0" sz="3100" spc="55">
                <a:solidFill>
                  <a:srgbClr val="FFFFFF"/>
                </a:solidFill>
                <a:latin typeface="Lucida Sans Unicode"/>
                <a:cs typeface="Lucida Sans Unicode"/>
              </a:rPr>
              <a:t>virtual</a:t>
            </a:r>
            <a:r>
              <a:rPr dirty="0" sz="3100" spc="-2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250" spc="195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r>
              <a:rPr dirty="0" sz="3100" spc="195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dirty="0" sz="3100" spc="-229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100" spc="-5">
                <a:solidFill>
                  <a:srgbClr val="FFFFFF"/>
                </a:solidFill>
                <a:latin typeface="Lucida Sans Unicode"/>
                <a:cs typeface="Lucida Sans Unicode"/>
              </a:rPr>
              <a:t>exhibition</a:t>
            </a:r>
            <a:r>
              <a:rPr dirty="0" sz="3250" spc="-5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dirty="0" sz="3250" spc="-1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3100" spc="55">
                <a:solidFill>
                  <a:srgbClr val="FFFFFF"/>
                </a:solidFill>
                <a:latin typeface="Lucida Sans Unicode"/>
                <a:cs typeface="Lucida Sans Unicode"/>
              </a:rPr>
              <a:t>silahkan </a:t>
            </a:r>
            <a:r>
              <a:rPr dirty="0" sz="3100" spc="-9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100" spc="95">
                <a:solidFill>
                  <a:srgbClr val="FFFFFF"/>
                </a:solidFill>
                <a:latin typeface="Lucida Sans Unicode"/>
                <a:cs typeface="Lucida Sans Unicode"/>
              </a:rPr>
              <a:t>menghubungi</a:t>
            </a:r>
            <a:endParaRPr sz="31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>
              <a:latin typeface="Lucida Sans Unicode"/>
              <a:cs typeface="Lucida Sans Unicode"/>
            </a:endParaRPr>
          </a:p>
          <a:p>
            <a:pPr marL="1618615">
              <a:lnSpc>
                <a:spcPct val="100000"/>
              </a:lnSpc>
              <a:spcBef>
                <a:spcPts val="5"/>
              </a:spcBef>
            </a:pPr>
            <a:r>
              <a:rPr dirty="0" sz="2300" spc="170">
                <a:solidFill>
                  <a:srgbClr val="FFFFFF"/>
                </a:solidFill>
                <a:latin typeface="Verdana"/>
                <a:cs typeface="Verdana"/>
              </a:rPr>
              <a:t>Fahmi</a:t>
            </a:r>
            <a:endParaRPr sz="2300">
              <a:latin typeface="Verdana"/>
              <a:cs typeface="Verdana"/>
            </a:endParaRPr>
          </a:p>
          <a:p>
            <a:pPr marL="1618615">
              <a:lnSpc>
                <a:spcPct val="100000"/>
              </a:lnSpc>
              <a:spcBef>
                <a:spcPts val="375"/>
              </a:spcBef>
            </a:pPr>
            <a:r>
              <a:rPr dirty="0" sz="2300" spc="190">
                <a:solidFill>
                  <a:srgbClr val="FFFFFF"/>
                </a:solidFill>
                <a:latin typeface="Microsoft Sans Serif"/>
                <a:cs typeface="Microsoft Sans Serif"/>
              </a:rPr>
              <a:t>08123319497</a:t>
            </a:r>
            <a:endParaRPr sz="2300">
              <a:latin typeface="Microsoft Sans Serif"/>
              <a:cs typeface="Microsoft Sans Serif"/>
            </a:endParaRPr>
          </a:p>
          <a:p>
            <a:pPr marL="1618615">
              <a:lnSpc>
                <a:spcPct val="100000"/>
              </a:lnSpc>
              <a:spcBef>
                <a:spcPts val="540"/>
              </a:spcBef>
            </a:pPr>
            <a:r>
              <a:rPr dirty="0" sz="2300" spc="170">
                <a:solidFill>
                  <a:srgbClr val="FFFFFF"/>
                </a:solidFill>
                <a:latin typeface="Microsoft Sans Serif"/>
                <a:cs typeface="Microsoft Sans Serif"/>
              </a:rPr>
              <a:t>(</a:t>
            </a:r>
            <a:r>
              <a:rPr dirty="0" sz="2150" spc="170">
                <a:solidFill>
                  <a:srgbClr val="FFFFFF"/>
                </a:solidFill>
                <a:latin typeface="Lucida Sans Unicode"/>
                <a:cs typeface="Lucida Sans Unicode"/>
              </a:rPr>
              <a:t>Chat</a:t>
            </a:r>
            <a:r>
              <a:rPr dirty="0" sz="21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215">
                <a:solidFill>
                  <a:srgbClr val="FFFFFF"/>
                </a:solidFill>
                <a:latin typeface="Lucida Sans Unicode"/>
                <a:cs typeface="Lucida Sans Unicode"/>
              </a:rPr>
              <a:t>Whatsapp</a:t>
            </a:r>
            <a:r>
              <a:rPr dirty="0" sz="21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150" spc="105">
                <a:solidFill>
                  <a:srgbClr val="FFFFFF"/>
                </a:solidFill>
                <a:latin typeface="Lucida Sans Unicode"/>
                <a:cs typeface="Lucida Sans Unicode"/>
              </a:rPr>
              <a:t>only</a:t>
            </a:r>
            <a:r>
              <a:rPr dirty="0" sz="2300" spc="105">
                <a:solidFill>
                  <a:srgbClr val="FFFFFF"/>
                </a:solidFill>
                <a:latin typeface="Microsoft Sans Serif"/>
                <a:cs typeface="Microsoft Sans Serif"/>
              </a:rPr>
              <a:t>)</a:t>
            </a:r>
            <a:endParaRPr sz="2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Microsoft Sans Serif"/>
              <a:cs typeface="Microsoft Sans Serif"/>
            </a:endParaRPr>
          </a:p>
          <a:p>
            <a:pPr marL="1590040">
              <a:lnSpc>
                <a:spcPct val="100000"/>
              </a:lnSpc>
            </a:pPr>
            <a:r>
              <a:rPr dirty="0" sz="2300" spc="125">
                <a:solidFill>
                  <a:srgbClr val="FFFFFF"/>
                </a:solidFill>
                <a:latin typeface="Verdana"/>
                <a:cs typeface="Verdana"/>
              </a:rPr>
              <a:t>Email</a:t>
            </a:r>
            <a:endParaRPr sz="2300">
              <a:latin typeface="Verdana"/>
              <a:cs typeface="Verdana"/>
            </a:endParaRPr>
          </a:p>
          <a:p>
            <a:pPr marL="1590040">
              <a:lnSpc>
                <a:spcPct val="100000"/>
              </a:lnSpc>
              <a:spcBef>
                <a:spcPts val="375"/>
              </a:spcBef>
            </a:pPr>
            <a:r>
              <a:rPr dirty="0" sz="2150" spc="75">
                <a:solidFill>
                  <a:srgbClr val="FFFFFF"/>
                </a:solidFill>
                <a:latin typeface="Lucida Sans Unicode"/>
                <a:cs typeface="Lucida Sans Unicode"/>
                <a:hlinkClick r:id="rId2"/>
              </a:rPr>
              <a:t>ika</a:t>
            </a:r>
            <a:r>
              <a:rPr dirty="0" sz="2300" spc="75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@</a:t>
            </a:r>
            <a:r>
              <a:rPr dirty="0" sz="2150" spc="75">
                <a:solidFill>
                  <a:srgbClr val="FFFFFF"/>
                </a:solidFill>
                <a:latin typeface="Lucida Sans Unicode"/>
                <a:cs typeface="Lucida Sans Unicode"/>
                <a:hlinkClick r:id="rId2"/>
              </a:rPr>
              <a:t>um</a:t>
            </a:r>
            <a:r>
              <a:rPr dirty="0" sz="2300" spc="75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.</a:t>
            </a:r>
            <a:r>
              <a:rPr dirty="0" sz="2150" spc="75">
                <a:solidFill>
                  <a:srgbClr val="FFFFFF"/>
                </a:solidFill>
                <a:latin typeface="Lucida Sans Unicode"/>
                <a:cs typeface="Lucida Sans Unicode"/>
                <a:hlinkClick r:id="rId2"/>
              </a:rPr>
              <a:t>ac</a:t>
            </a:r>
            <a:r>
              <a:rPr dirty="0" sz="2300" spc="75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.</a:t>
            </a:r>
            <a:r>
              <a:rPr dirty="0" sz="2150" spc="75">
                <a:solidFill>
                  <a:srgbClr val="FFFFFF"/>
                </a:solidFill>
                <a:latin typeface="Lucida Sans Unicode"/>
                <a:cs typeface="Lucida Sans Unicode"/>
                <a:hlinkClick r:id="rId2"/>
              </a:rPr>
              <a:t>id</a:t>
            </a:r>
            <a:endParaRPr sz="21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941279" y="5436844"/>
            <a:ext cx="568960" cy="2162175"/>
          </a:xfrm>
          <a:custGeom>
            <a:avLst/>
            <a:gdLst/>
            <a:ahLst/>
            <a:cxnLst/>
            <a:rect l="l" t="t" r="r" b="b"/>
            <a:pathLst>
              <a:path w="568959" h="2162175">
                <a:moveTo>
                  <a:pt x="568528" y="1985200"/>
                </a:moveTo>
                <a:lnTo>
                  <a:pt x="391985" y="1809178"/>
                </a:lnTo>
                <a:lnTo>
                  <a:pt x="370801" y="1830298"/>
                </a:lnTo>
                <a:lnTo>
                  <a:pt x="511657" y="1970379"/>
                </a:lnTo>
                <a:lnTo>
                  <a:pt x="0" y="1970379"/>
                </a:lnTo>
                <a:lnTo>
                  <a:pt x="0" y="2000021"/>
                </a:lnTo>
                <a:lnTo>
                  <a:pt x="511657" y="2000021"/>
                </a:lnTo>
                <a:lnTo>
                  <a:pt x="370801" y="2140470"/>
                </a:lnTo>
                <a:lnTo>
                  <a:pt x="391985" y="2161590"/>
                </a:lnTo>
                <a:lnTo>
                  <a:pt x="568528" y="1985200"/>
                </a:lnTo>
                <a:close/>
              </a:path>
              <a:path w="568959" h="2162175">
                <a:moveTo>
                  <a:pt x="568528" y="176034"/>
                </a:moveTo>
                <a:lnTo>
                  <a:pt x="391985" y="0"/>
                </a:lnTo>
                <a:lnTo>
                  <a:pt x="370801" y="21120"/>
                </a:lnTo>
                <a:lnTo>
                  <a:pt x="511657" y="161201"/>
                </a:lnTo>
                <a:lnTo>
                  <a:pt x="0" y="161201"/>
                </a:lnTo>
                <a:lnTo>
                  <a:pt x="0" y="190855"/>
                </a:lnTo>
                <a:lnTo>
                  <a:pt x="511657" y="190855"/>
                </a:lnTo>
                <a:lnTo>
                  <a:pt x="370801" y="331304"/>
                </a:lnTo>
                <a:lnTo>
                  <a:pt x="391985" y="352425"/>
                </a:lnTo>
                <a:lnTo>
                  <a:pt x="568528" y="176034"/>
                </a:lnTo>
                <a:close/>
              </a:path>
            </a:pathLst>
          </a:custGeom>
          <a:solidFill>
            <a:srgbClr val="37B5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287999" cy="10286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5777" y="704454"/>
            <a:ext cx="3223260" cy="1480820"/>
          </a:xfrm>
          <a:prstGeom prst="rect"/>
        </p:spPr>
        <p:txBody>
          <a:bodyPr wrap="square" lIns="0" tIns="33020" rIns="0" bIns="0" rtlCol="0" vert="horz">
            <a:spAutoFit/>
          </a:bodyPr>
          <a:lstStyle/>
          <a:p>
            <a:pPr marL="12700" marR="5080">
              <a:lnSpc>
                <a:spcPts val="5700"/>
              </a:lnSpc>
              <a:spcBef>
                <a:spcPts val="260"/>
              </a:spcBef>
            </a:pPr>
            <a:r>
              <a:rPr dirty="0" sz="4800" spc="434" b="1">
                <a:solidFill>
                  <a:srgbClr val="8AABCA"/>
                </a:solidFill>
                <a:latin typeface="Trebuchet MS"/>
                <a:cs typeface="Trebuchet MS"/>
              </a:rPr>
              <a:t>E</a:t>
            </a:r>
            <a:r>
              <a:rPr dirty="0" sz="4800" spc="250" b="1">
                <a:solidFill>
                  <a:srgbClr val="8AABCA"/>
                </a:solidFill>
                <a:latin typeface="Trebuchet MS"/>
                <a:cs typeface="Trebuchet MS"/>
              </a:rPr>
              <a:t>x</a:t>
            </a:r>
            <a:r>
              <a:rPr dirty="0" sz="4800" spc="360" b="1">
                <a:solidFill>
                  <a:srgbClr val="8AABCA"/>
                </a:solidFill>
                <a:latin typeface="Trebuchet MS"/>
                <a:cs typeface="Trebuchet MS"/>
              </a:rPr>
              <a:t>h</a:t>
            </a:r>
            <a:r>
              <a:rPr dirty="0" sz="4800" spc="25" b="1">
                <a:solidFill>
                  <a:srgbClr val="8AABCA"/>
                </a:solidFill>
                <a:latin typeface="Trebuchet MS"/>
                <a:cs typeface="Trebuchet MS"/>
              </a:rPr>
              <a:t>i</a:t>
            </a:r>
            <a:r>
              <a:rPr dirty="0" sz="4800" spc="330" b="1">
                <a:solidFill>
                  <a:srgbClr val="8AABCA"/>
                </a:solidFill>
                <a:latin typeface="Trebuchet MS"/>
                <a:cs typeface="Trebuchet MS"/>
              </a:rPr>
              <a:t>b</a:t>
            </a:r>
            <a:r>
              <a:rPr dirty="0" sz="4800" spc="25" b="1">
                <a:solidFill>
                  <a:srgbClr val="8AABCA"/>
                </a:solidFill>
                <a:latin typeface="Trebuchet MS"/>
                <a:cs typeface="Trebuchet MS"/>
              </a:rPr>
              <a:t>i</a:t>
            </a:r>
            <a:r>
              <a:rPr dirty="0" sz="4800" spc="385" b="1">
                <a:solidFill>
                  <a:srgbClr val="8AABCA"/>
                </a:solidFill>
                <a:latin typeface="Trebuchet MS"/>
                <a:cs typeface="Trebuchet MS"/>
              </a:rPr>
              <a:t>t</a:t>
            </a:r>
            <a:r>
              <a:rPr dirty="0" sz="4800" spc="25" b="1">
                <a:solidFill>
                  <a:srgbClr val="8AABCA"/>
                </a:solidFill>
                <a:latin typeface="Trebuchet MS"/>
                <a:cs typeface="Trebuchet MS"/>
              </a:rPr>
              <a:t>i</a:t>
            </a:r>
            <a:r>
              <a:rPr dirty="0" sz="4800" spc="305" b="1">
                <a:solidFill>
                  <a:srgbClr val="8AABCA"/>
                </a:solidFill>
                <a:latin typeface="Trebuchet MS"/>
                <a:cs typeface="Trebuchet MS"/>
              </a:rPr>
              <a:t>o</a:t>
            </a:r>
            <a:r>
              <a:rPr dirty="0" sz="4800" spc="135" b="1">
                <a:solidFill>
                  <a:srgbClr val="8AABCA"/>
                </a:solidFill>
                <a:latin typeface="Trebuchet MS"/>
                <a:cs typeface="Trebuchet MS"/>
              </a:rPr>
              <a:t>n  </a:t>
            </a:r>
            <a:r>
              <a:rPr dirty="0" sz="4800" spc="225" b="1">
                <a:solidFill>
                  <a:srgbClr val="8AABCA"/>
                </a:solidFill>
                <a:latin typeface="Trebuchet MS"/>
                <a:cs typeface="Trebuchet MS"/>
              </a:rPr>
              <a:t>Floorplan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8135" y="8119264"/>
            <a:ext cx="5847715" cy="14452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05130" indent="-393065">
              <a:lnSpc>
                <a:spcPts val="2805"/>
              </a:lnSpc>
              <a:spcBef>
                <a:spcPts val="95"/>
              </a:spcBef>
              <a:buAutoNum type="arabicPeriod"/>
              <a:tabLst>
                <a:tab pos="405130" algn="l"/>
                <a:tab pos="405765" algn="l"/>
              </a:tabLst>
            </a:pPr>
            <a:r>
              <a:rPr dirty="0" sz="2350" spc="170" b="1">
                <a:solidFill>
                  <a:srgbClr val="8AABCA"/>
                </a:solidFill>
                <a:latin typeface="Trebuchet MS"/>
                <a:cs typeface="Trebuchet MS"/>
              </a:rPr>
              <a:t>Zona</a:t>
            </a:r>
            <a:r>
              <a:rPr dirty="0" sz="2350" spc="-65" b="1">
                <a:solidFill>
                  <a:srgbClr val="8AABCA"/>
                </a:solidFill>
                <a:latin typeface="Trebuchet MS"/>
                <a:cs typeface="Trebuchet MS"/>
              </a:rPr>
              <a:t> </a:t>
            </a:r>
            <a:r>
              <a:rPr dirty="0" sz="2350" spc="135" b="1">
                <a:solidFill>
                  <a:srgbClr val="8AABCA"/>
                </a:solidFill>
                <a:latin typeface="Trebuchet MS"/>
                <a:cs typeface="Trebuchet MS"/>
              </a:rPr>
              <a:t>Flipmas</a:t>
            </a:r>
            <a:r>
              <a:rPr dirty="0" sz="2350" spc="-65" b="1">
                <a:solidFill>
                  <a:srgbClr val="8AABCA"/>
                </a:solidFill>
                <a:latin typeface="Trebuchet MS"/>
                <a:cs typeface="Trebuchet MS"/>
              </a:rPr>
              <a:t> </a:t>
            </a:r>
            <a:r>
              <a:rPr dirty="0" sz="2350" spc="150" b="1">
                <a:solidFill>
                  <a:srgbClr val="8AABCA"/>
                </a:solidFill>
                <a:latin typeface="Trebuchet MS"/>
                <a:cs typeface="Trebuchet MS"/>
              </a:rPr>
              <a:t>Indonesia</a:t>
            </a:r>
            <a:r>
              <a:rPr dirty="0" sz="2350" spc="-65" b="1">
                <a:solidFill>
                  <a:srgbClr val="8AABCA"/>
                </a:solidFill>
                <a:latin typeface="Trebuchet MS"/>
                <a:cs typeface="Trebuchet MS"/>
              </a:rPr>
              <a:t> </a:t>
            </a:r>
            <a:r>
              <a:rPr dirty="0" sz="2350" spc="50" b="1">
                <a:solidFill>
                  <a:srgbClr val="8AABCA"/>
                </a:solidFill>
                <a:latin typeface="Trebuchet MS"/>
                <a:cs typeface="Trebuchet MS"/>
              </a:rPr>
              <a:t>&amp;</a:t>
            </a:r>
            <a:r>
              <a:rPr dirty="0" sz="2350" spc="-60" b="1">
                <a:solidFill>
                  <a:srgbClr val="8AABCA"/>
                </a:solidFill>
                <a:latin typeface="Trebuchet MS"/>
                <a:cs typeface="Trebuchet MS"/>
              </a:rPr>
              <a:t> </a:t>
            </a:r>
            <a:r>
              <a:rPr dirty="0" sz="2350" spc="175" b="1">
                <a:solidFill>
                  <a:srgbClr val="8AABCA"/>
                </a:solidFill>
                <a:latin typeface="Trebuchet MS"/>
                <a:cs typeface="Trebuchet MS"/>
              </a:rPr>
              <a:t>UMKM</a:t>
            </a:r>
            <a:endParaRPr sz="2350">
              <a:latin typeface="Trebuchet MS"/>
              <a:cs typeface="Trebuchet MS"/>
            </a:endParaRPr>
          </a:p>
          <a:p>
            <a:pPr marL="376555" indent="-364490">
              <a:lnSpc>
                <a:spcPts val="2785"/>
              </a:lnSpc>
              <a:buAutoNum type="arabicPeriod"/>
              <a:tabLst>
                <a:tab pos="377190" algn="l"/>
              </a:tabLst>
            </a:pPr>
            <a:r>
              <a:rPr dirty="0" sz="2350" spc="170" b="1">
                <a:solidFill>
                  <a:srgbClr val="8AABCA"/>
                </a:solidFill>
                <a:latin typeface="Trebuchet MS"/>
                <a:cs typeface="Trebuchet MS"/>
              </a:rPr>
              <a:t>Zona</a:t>
            </a:r>
            <a:r>
              <a:rPr dirty="0" sz="2350" spc="-70" b="1">
                <a:solidFill>
                  <a:srgbClr val="8AABCA"/>
                </a:solidFill>
                <a:latin typeface="Trebuchet MS"/>
                <a:cs typeface="Trebuchet MS"/>
              </a:rPr>
              <a:t> </a:t>
            </a:r>
            <a:r>
              <a:rPr dirty="0" sz="2350" spc="175" b="1">
                <a:solidFill>
                  <a:srgbClr val="8AABCA"/>
                </a:solidFill>
                <a:latin typeface="Trebuchet MS"/>
                <a:cs typeface="Trebuchet MS"/>
              </a:rPr>
              <a:t>Perusahaan</a:t>
            </a:r>
            <a:r>
              <a:rPr dirty="0" sz="2350" spc="-70" b="1">
                <a:solidFill>
                  <a:srgbClr val="8AABCA"/>
                </a:solidFill>
                <a:latin typeface="Trebuchet MS"/>
                <a:cs typeface="Trebuchet MS"/>
              </a:rPr>
              <a:t> </a:t>
            </a:r>
            <a:r>
              <a:rPr dirty="0" sz="2350" spc="200" b="1">
                <a:solidFill>
                  <a:srgbClr val="8AABCA"/>
                </a:solidFill>
                <a:latin typeface="Trebuchet MS"/>
                <a:cs typeface="Trebuchet MS"/>
              </a:rPr>
              <a:t>Job</a:t>
            </a:r>
            <a:r>
              <a:rPr dirty="0" sz="2350" spc="-70" b="1">
                <a:solidFill>
                  <a:srgbClr val="8AABCA"/>
                </a:solidFill>
                <a:latin typeface="Trebuchet MS"/>
                <a:cs typeface="Trebuchet MS"/>
              </a:rPr>
              <a:t> </a:t>
            </a:r>
            <a:r>
              <a:rPr dirty="0" sz="2350" spc="85" b="1">
                <a:solidFill>
                  <a:srgbClr val="8AABCA"/>
                </a:solidFill>
                <a:latin typeface="Trebuchet MS"/>
                <a:cs typeface="Trebuchet MS"/>
              </a:rPr>
              <a:t>Fair</a:t>
            </a:r>
            <a:endParaRPr sz="2350">
              <a:latin typeface="Trebuchet MS"/>
              <a:cs typeface="Trebuchet MS"/>
            </a:endParaRPr>
          </a:p>
          <a:p>
            <a:pPr marL="379730" indent="-367665">
              <a:lnSpc>
                <a:spcPts val="2785"/>
              </a:lnSpc>
              <a:buAutoNum type="arabicPeriod"/>
              <a:tabLst>
                <a:tab pos="380365" algn="l"/>
              </a:tabLst>
            </a:pPr>
            <a:r>
              <a:rPr dirty="0" sz="2350" spc="170" b="1">
                <a:solidFill>
                  <a:srgbClr val="8AABCA"/>
                </a:solidFill>
                <a:latin typeface="Trebuchet MS"/>
                <a:cs typeface="Trebuchet MS"/>
              </a:rPr>
              <a:t>Zona</a:t>
            </a:r>
            <a:r>
              <a:rPr dirty="0" sz="2350" spc="-55" b="1">
                <a:solidFill>
                  <a:srgbClr val="8AABCA"/>
                </a:solidFill>
                <a:latin typeface="Trebuchet MS"/>
                <a:cs typeface="Trebuchet MS"/>
              </a:rPr>
              <a:t> </a:t>
            </a:r>
            <a:r>
              <a:rPr dirty="0" sz="2350" spc="150" b="1">
                <a:solidFill>
                  <a:srgbClr val="8AABCA"/>
                </a:solidFill>
                <a:latin typeface="Trebuchet MS"/>
                <a:cs typeface="Trebuchet MS"/>
              </a:rPr>
              <a:t>Studentpreneur</a:t>
            </a:r>
            <a:r>
              <a:rPr dirty="0" sz="2350" spc="-50" b="1">
                <a:solidFill>
                  <a:srgbClr val="8AABCA"/>
                </a:solidFill>
                <a:latin typeface="Trebuchet MS"/>
                <a:cs typeface="Trebuchet MS"/>
              </a:rPr>
              <a:t> </a:t>
            </a:r>
            <a:r>
              <a:rPr dirty="0" sz="2350" spc="160" b="1">
                <a:solidFill>
                  <a:srgbClr val="8AABCA"/>
                </a:solidFill>
                <a:latin typeface="Trebuchet MS"/>
                <a:cs typeface="Trebuchet MS"/>
              </a:rPr>
              <a:t>(PKM</a:t>
            </a:r>
            <a:r>
              <a:rPr dirty="0" sz="2350" spc="-55" b="1">
                <a:solidFill>
                  <a:srgbClr val="8AABCA"/>
                </a:solidFill>
                <a:latin typeface="Trebuchet MS"/>
                <a:cs typeface="Trebuchet MS"/>
              </a:rPr>
              <a:t> </a:t>
            </a:r>
            <a:r>
              <a:rPr dirty="0" sz="2350" spc="50" b="1">
                <a:solidFill>
                  <a:srgbClr val="8AABCA"/>
                </a:solidFill>
                <a:latin typeface="Trebuchet MS"/>
                <a:cs typeface="Trebuchet MS"/>
              </a:rPr>
              <a:t>&amp;</a:t>
            </a:r>
            <a:r>
              <a:rPr dirty="0" sz="2350" spc="-50" b="1">
                <a:solidFill>
                  <a:srgbClr val="8AABCA"/>
                </a:solidFill>
                <a:latin typeface="Trebuchet MS"/>
                <a:cs typeface="Trebuchet MS"/>
              </a:rPr>
              <a:t> </a:t>
            </a:r>
            <a:r>
              <a:rPr dirty="0" sz="2350" spc="165" b="1">
                <a:solidFill>
                  <a:srgbClr val="8AABCA"/>
                </a:solidFill>
                <a:latin typeface="Trebuchet MS"/>
                <a:cs typeface="Trebuchet MS"/>
              </a:rPr>
              <a:t>KBMI)</a:t>
            </a:r>
            <a:endParaRPr sz="2350">
              <a:latin typeface="Trebuchet MS"/>
              <a:cs typeface="Trebuchet MS"/>
            </a:endParaRPr>
          </a:p>
          <a:p>
            <a:pPr marL="386080" indent="-374015">
              <a:lnSpc>
                <a:spcPts val="2805"/>
              </a:lnSpc>
              <a:buAutoNum type="arabicPeriod"/>
              <a:tabLst>
                <a:tab pos="386715" algn="l"/>
              </a:tabLst>
            </a:pPr>
            <a:r>
              <a:rPr dirty="0" sz="2350" spc="170" b="1">
                <a:solidFill>
                  <a:srgbClr val="8AABCA"/>
                </a:solidFill>
                <a:latin typeface="Trebuchet MS"/>
                <a:cs typeface="Trebuchet MS"/>
              </a:rPr>
              <a:t>Zona</a:t>
            </a:r>
            <a:r>
              <a:rPr dirty="0" sz="2350" spc="-85" b="1">
                <a:solidFill>
                  <a:srgbClr val="8AABCA"/>
                </a:solidFill>
                <a:latin typeface="Trebuchet MS"/>
                <a:cs typeface="Trebuchet MS"/>
              </a:rPr>
              <a:t> </a:t>
            </a:r>
            <a:r>
              <a:rPr dirty="0" sz="2350" spc="155" b="1">
                <a:solidFill>
                  <a:srgbClr val="8AABCA"/>
                </a:solidFill>
                <a:latin typeface="Trebuchet MS"/>
                <a:cs typeface="Trebuchet MS"/>
              </a:rPr>
              <a:t>Edukasi</a:t>
            </a:r>
            <a:endParaRPr sz="23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801520"/>
            <a:ext cx="4178935" cy="2037080"/>
          </a:xfrm>
          <a:prstGeom prst="rect"/>
        </p:spPr>
        <p:txBody>
          <a:bodyPr wrap="square" lIns="0" tIns="195580" rIns="0" bIns="0" rtlCol="0" vert="horz">
            <a:spAutoFit/>
          </a:bodyPr>
          <a:lstStyle/>
          <a:p>
            <a:pPr marL="12700" marR="5080">
              <a:lnSpc>
                <a:spcPts val="7200"/>
              </a:lnSpc>
              <a:spcBef>
                <a:spcPts val="1540"/>
              </a:spcBef>
            </a:pPr>
            <a:r>
              <a:rPr dirty="0" sz="7200" spc="270" b="1">
                <a:solidFill>
                  <a:srgbClr val="01203D"/>
                </a:solidFill>
                <a:latin typeface="Trebuchet MS"/>
                <a:cs typeface="Trebuchet MS"/>
              </a:rPr>
              <a:t>Latar </a:t>
            </a:r>
            <a:r>
              <a:rPr dirty="0" sz="7200" spc="275" b="1">
                <a:solidFill>
                  <a:srgbClr val="01203D"/>
                </a:solidFill>
                <a:latin typeface="Trebuchet MS"/>
                <a:cs typeface="Trebuchet MS"/>
              </a:rPr>
              <a:t> </a:t>
            </a:r>
            <a:r>
              <a:rPr dirty="0" sz="7200" spc="715" b="1">
                <a:solidFill>
                  <a:srgbClr val="01203D"/>
                </a:solidFill>
                <a:latin typeface="Trebuchet MS"/>
                <a:cs typeface="Trebuchet MS"/>
              </a:rPr>
              <a:t>B</a:t>
            </a:r>
            <a:r>
              <a:rPr dirty="0" sz="7200" spc="80" b="1">
                <a:solidFill>
                  <a:srgbClr val="01203D"/>
                </a:solidFill>
                <a:latin typeface="Trebuchet MS"/>
                <a:cs typeface="Trebuchet MS"/>
              </a:rPr>
              <a:t>e</a:t>
            </a:r>
            <a:r>
              <a:rPr dirty="0" sz="7200" spc="-140" b="1">
                <a:solidFill>
                  <a:srgbClr val="01203D"/>
                </a:solidFill>
                <a:latin typeface="Trebuchet MS"/>
                <a:cs typeface="Trebuchet MS"/>
              </a:rPr>
              <a:t>l</a:t>
            </a:r>
            <a:r>
              <a:rPr dirty="0" sz="7200" spc="340" b="1">
                <a:solidFill>
                  <a:srgbClr val="01203D"/>
                </a:solidFill>
                <a:latin typeface="Trebuchet MS"/>
                <a:cs typeface="Trebuchet MS"/>
              </a:rPr>
              <a:t>a</a:t>
            </a:r>
            <a:r>
              <a:rPr dirty="0" sz="7200" spc="135" b="1">
                <a:solidFill>
                  <a:srgbClr val="01203D"/>
                </a:solidFill>
                <a:latin typeface="Trebuchet MS"/>
                <a:cs typeface="Trebuchet MS"/>
              </a:rPr>
              <a:t>k</a:t>
            </a:r>
            <a:r>
              <a:rPr dirty="0" sz="7200" spc="340" b="1">
                <a:solidFill>
                  <a:srgbClr val="01203D"/>
                </a:solidFill>
                <a:latin typeface="Trebuchet MS"/>
                <a:cs typeface="Trebuchet MS"/>
              </a:rPr>
              <a:t>a</a:t>
            </a:r>
            <a:r>
              <a:rPr dirty="0" sz="7200" spc="305" b="1">
                <a:solidFill>
                  <a:srgbClr val="01203D"/>
                </a:solidFill>
                <a:latin typeface="Trebuchet MS"/>
                <a:cs typeface="Trebuchet MS"/>
              </a:rPr>
              <a:t>n</a:t>
            </a:r>
            <a:r>
              <a:rPr dirty="0" sz="7200" spc="885" b="1">
                <a:solidFill>
                  <a:srgbClr val="01203D"/>
                </a:solidFill>
                <a:latin typeface="Trebuchet MS"/>
                <a:cs typeface="Trebuchet MS"/>
              </a:rPr>
              <a:t>g</a:t>
            </a:r>
            <a:endParaRPr sz="7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466118" y="865653"/>
            <a:ext cx="798830" cy="352425"/>
          </a:xfrm>
          <a:custGeom>
            <a:avLst/>
            <a:gdLst/>
            <a:ahLst/>
            <a:cxnLst/>
            <a:rect l="l" t="t" r="r" b="b"/>
            <a:pathLst>
              <a:path w="798830" h="352425">
                <a:moveTo>
                  <a:pt x="621778" y="352426"/>
                </a:moveTo>
                <a:lnTo>
                  <a:pt x="600594" y="331302"/>
                </a:lnTo>
                <a:lnTo>
                  <a:pt x="741451" y="190851"/>
                </a:lnTo>
                <a:lnTo>
                  <a:pt x="0" y="190851"/>
                </a:lnTo>
                <a:lnTo>
                  <a:pt x="0" y="161204"/>
                </a:lnTo>
                <a:lnTo>
                  <a:pt x="741451" y="161204"/>
                </a:lnTo>
                <a:lnTo>
                  <a:pt x="600594" y="21123"/>
                </a:lnTo>
                <a:lnTo>
                  <a:pt x="621778" y="0"/>
                </a:lnTo>
                <a:lnTo>
                  <a:pt x="798314" y="176027"/>
                </a:lnTo>
                <a:lnTo>
                  <a:pt x="621778" y="352426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211121" y="1244194"/>
            <a:ext cx="6256655" cy="7454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22605">
              <a:lnSpc>
                <a:spcPct val="116100"/>
              </a:lnSpc>
              <a:spcBef>
                <a:spcPts val="100"/>
              </a:spcBef>
            </a:pPr>
            <a:r>
              <a:rPr dirty="0" sz="2100" spc="105">
                <a:solidFill>
                  <a:srgbClr val="181818"/>
                </a:solidFill>
                <a:latin typeface="Trebuchet MS"/>
                <a:cs typeface="Trebuchet MS"/>
              </a:rPr>
              <a:t>Namun 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Forum </a:t>
            </a:r>
            <a:r>
              <a:rPr dirty="0" sz="2100" spc="90">
                <a:solidFill>
                  <a:srgbClr val="181818"/>
                </a:solidFill>
                <a:latin typeface="Trebuchet MS"/>
                <a:cs typeface="Trebuchet MS"/>
              </a:rPr>
              <a:t>Layanan </a:t>
            </a:r>
            <a:r>
              <a:rPr dirty="0" sz="2100" spc="110">
                <a:solidFill>
                  <a:srgbClr val="181818"/>
                </a:solidFill>
                <a:latin typeface="Trebuchet MS"/>
                <a:cs typeface="Trebuchet MS"/>
              </a:rPr>
              <a:t>IPTEKS </a:t>
            </a:r>
            <a:r>
              <a:rPr dirty="0" sz="2100" spc="60">
                <a:solidFill>
                  <a:srgbClr val="181818"/>
                </a:solidFill>
                <a:latin typeface="Trebuchet MS"/>
                <a:cs typeface="Trebuchet MS"/>
              </a:rPr>
              <a:t>bagi </a:t>
            </a:r>
            <a:r>
              <a:rPr dirty="0" sz="2100" spc="6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70">
                <a:solidFill>
                  <a:srgbClr val="181818"/>
                </a:solidFill>
                <a:latin typeface="Trebuchet MS"/>
                <a:cs typeface="Trebuchet MS"/>
              </a:rPr>
              <a:t>Masyarakat </a:t>
            </a:r>
            <a:r>
              <a:rPr dirty="0" sz="2100" spc="30">
                <a:solidFill>
                  <a:srgbClr val="181818"/>
                </a:solidFill>
                <a:latin typeface="Trebuchet MS"/>
                <a:cs typeface="Trebuchet MS"/>
              </a:rPr>
              <a:t>(Flipmas) </a:t>
            </a:r>
            <a:r>
              <a:rPr dirty="0" sz="2100" spc="65">
                <a:solidFill>
                  <a:srgbClr val="181818"/>
                </a:solidFill>
                <a:latin typeface="Trebuchet MS"/>
                <a:cs typeface="Trebuchet MS"/>
              </a:rPr>
              <a:t>Indonesia </a:t>
            </a:r>
            <a:r>
              <a:rPr dirty="0" sz="2100" spc="45">
                <a:solidFill>
                  <a:srgbClr val="181818"/>
                </a:solidFill>
                <a:latin typeface="Trebuchet MS"/>
                <a:cs typeface="Trebuchet MS"/>
              </a:rPr>
              <a:t>berkomitmen </a:t>
            </a:r>
            <a:r>
              <a:rPr dirty="0" sz="2100" spc="5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70">
                <a:solidFill>
                  <a:srgbClr val="181818"/>
                </a:solidFill>
                <a:latin typeface="Trebuchet MS"/>
                <a:cs typeface="Trebuchet MS"/>
              </a:rPr>
              <a:t>untuk</a:t>
            </a:r>
            <a:r>
              <a:rPr dirty="0" sz="2100" spc="-1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25">
                <a:solidFill>
                  <a:srgbClr val="181818"/>
                </a:solidFill>
                <a:latin typeface="Trebuchet MS"/>
                <a:cs typeface="Trebuchet MS"/>
              </a:rPr>
              <a:t>tetap</a:t>
            </a:r>
            <a:r>
              <a:rPr dirty="0" sz="2100" spc="-1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50">
                <a:solidFill>
                  <a:srgbClr val="181818"/>
                </a:solidFill>
                <a:latin typeface="Trebuchet MS"/>
                <a:cs typeface="Trebuchet MS"/>
              </a:rPr>
              <a:t>dapat</a:t>
            </a:r>
            <a:r>
              <a:rPr dirty="0" sz="2100" spc="-1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65">
                <a:solidFill>
                  <a:srgbClr val="181818"/>
                </a:solidFill>
                <a:latin typeface="Trebuchet MS"/>
                <a:cs typeface="Trebuchet MS"/>
              </a:rPr>
              <a:t>melaksanakan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14">
                <a:solidFill>
                  <a:srgbClr val="181818"/>
                </a:solidFill>
                <a:latin typeface="Trebuchet MS"/>
                <a:cs typeface="Trebuchet MS"/>
              </a:rPr>
              <a:t>tugas</a:t>
            </a:r>
            <a:r>
              <a:rPr dirty="0" sz="2100" spc="-1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dan</a:t>
            </a:r>
            <a:r>
              <a:rPr dirty="0" sz="2100" spc="-1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00">
                <a:solidFill>
                  <a:srgbClr val="181818"/>
                </a:solidFill>
                <a:latin typeface="Trebuchet MS"/>
                <a:cs typeface="Trebuchet MS"/>
              </a:rPr>
              <a:t>fungsi </a:t>
            </a:r>
            <a:r>
              <a:rPr dirty="0" sz="2100" spc="-61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75">
                <a:solidFill>
                  <a:srgbClr val="181818"/>
                </a:solidFill>
                <a:latin typeface="Trebuchet MS"/>
                <a:cs typeface="Trebuchet MS"/>
              </a:rPr>
              <a:t>sebagai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0">
                <a:solidFill>
                  <a:srgbClr val="181818"/>
                </a:solidFill>
                <a:latin typeface="Trebuchet MS"/>
                <a:cs typeface="Trebuchet MS"/>
              </a:rPr>
              <a:t>fasilitator</a:t>
            </a:r>
            <a:r>
              <a:rPr dirty="0" sz="2100" spc="-114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pertemuan</a:t>
            </a:r>
            <a:r>
              <a:rPr dirty="0" sz="2100" spc="-114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40">
                <a:solidFill>
                  <a:srgbClr val="181818"/>
                </a:solidFill>
                <a:latin typeface="Trebuchet MS"/>
                <a:cs typeface="Trebuchet MS"/>
              </a:rPr>
              <a:t>antara</a:t>
            </a:r>
            <a:r>
              <a:rPr dirty="0" sz="2100" spc="-114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40">
                <a:solidFill>
                  <a:srgbClr val="181818"/>
                </a:solidFill>
                <a:latin typeface="Trebuchet MS"/>
                <a:cs typeface="Trebuchet MS"/>
              </a:rPr>
              <a:t>pencari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-30">
                <a:solidFill>
                  <a:srgbClr val="181818"/>
                </a:solidFill>
                <a:latin typeface="Trebuchet MS"/>
                <a:cs typeface="Trebuchet MS"/>
              </a:rPr>
              <a:t>kerja </a:t>
            </a:r>
            <a:r>
              <a:rPr dirty="0" sz="2100" spc="-61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dan </a:t>
            </a:r>
            <a:r>
              <a:rPr dirty="0" sz="2100" spc="30">
                <a:solidFill>
                  <a:srgbClr val="181818"/>
                </a:solidFill>
                <a:latin typeface="Trebuchet MS"/>
                <a:cs typeface="Trebuchet MS"/>
              </a:rPr>
              <a:t>pemberi </a:t>
            </a:r>
            <a:r>
              <a:rPr dirty="0" sz="2100" spc="-70">
                <a:solidFill>
                  <a:srgbClr val="181818"/>
                </a:solidFill>
                <a:latin typeface="Trebuchet MS"/>
                <a:cs typeface="Trebuchet MS"/>
              </a:rPr>
              <a:t>kerja, </a:t>
            </a:r>
            <a:r>
              <a:rPr dirty="0" sz="2100" spc="100">
                <a:solidFill>
                  <a:srgbClr val="181818"/>
                </a:solidFill>
                <a:latin typeface="Trebuchet MS"/>
                <a:cs typeface="Trebuchet MS"/>
              </a:rPr>
              <a:t>dengan </a:t>
            </a:r>
            <a:r>
              <a:rPr dirty="0" sz="2100" spc="90">
                <a:solidFill>
                  <a:srgbClr val="181818"/>
                </a:solidFill>
                <a:latin typeface="Trebuchet MS"/>
                <a:cs typeface="Trebuchet MS"/>
              </a:rPr>
              <a:t>mengupayakan </a:t>
            </a:r>
            <a:r>
              <a:rPr dirty="0" sz="2100" spc="9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45">
                <a:solidFill>
                  <a:srgbClr val="181818"/>
                </a:solidFill>
                <a:latin typeface="Trebuchet MS"/>
                <a:cs typeface="Trebuchet MS"/>
              </a:rPr>
              <a:t>berbagai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60">
                <a:solidFill>
                  <a:srgbClr val="181818"/>
                </a:solidFill>
                <a:latin typeface="Trebuchet MS"/>
                <a:cs typeface="Trebuchet MS"/>
              </a:rPr>
              <a:t>inovasi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40">
                <a:solidFill>
                  <a:srgbClr val="181818"/>
                </a:solidFill>
                <a:latin typeface="Trebuchet MS"/>
                <a:cs typeface="Trebuchet MS"/>
              </a:rPr>
              <a:t>dalam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45">
                <a:solidFill>
                  <a:srgbClr val="181818"/>
                </a:solidFill>
                <a:latin typeface="Trebuchet MS"/>
                <a:cs typeface="Trebuchet MS"/>
              </a:rPr>
              <a:t>setiap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5">
                <a:solidFill>
                  <a:srgbClr val="181818"/>
                </a:solidFill>
                <a:latin typeface="Trebuchet MS"/>
                <a:cs typeface="Trebuchet MS"/>
              </a:rPr>
              <a:t>kegiatan.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00">
                <a:solidFill>
                  <a:srgbClr val="181818"/>
                </a:solidFill>
                <a:latin typeface="Trebuchet MS"/>
                <a:cs typeface="Trebuchet MS"/>
              </a:rPr>
              <a:t>Agar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40">
                <a:solidFill>
                  <a:srgbClr val="181818"/>
                </a:solidFill>
                <a:latin typeface="Trebuchet MS"/>
                <a:cs typeface="Trebuchet MS"/>
              </a:rPr>
              <a:t>para </a:t>
            </a:r>
            <a:r>
              <a:rPr dirty="0" sz="2100" spc="45">
                <a:solidFill>
                  <a:srgbClr val="181818"/>
                </a:solidFill>
                <a:latin typeface="Trebuchet MS"/>
                <a:cs typeface="Trebuchet MS"/>
              </a:rPr>
              <a:t> stakeholder 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Forum </a:t>
            </a:r>
            <a:r>
              <a:rPr dirty="0" sz="2100" spc="90">
                <a:solidFill>
                  <a:srgbClr val="181818"/>
                </a:solidFill>
                <a:latin typeface="Trebuchet MS"/>
                <a:cs typeface="Trebuchet MS"/>
              </a:rPr>
              <a:t>Layanan </a:t>
            </a:r>
            <a:r>
              <a:rPr dirty="0" sz="2100" spc="110">
                <a:solidFill>
                  <a:srgbClr val="181818"/>
                </a:solidFill>
                <a:latin typeface="Trebuchet MS"/>
                <a:cs typeface="Trebuchet MS"/>
              </a:rPr>
              <a:t>IPTEKS </a:t>
            </a:r>
            <a:r>
              <a:rPr dirty="0" sz="2100" spc="60">
                <a:solidFill>
                  <a:srgbClr val="181818"/>
                </a:solidFill>
                <a:latin typeface="Trebuchet MS"/>
                <a:cs typeface="Trebuchet MS"/>
              </a:rPr>
              <a:t>bagi </a:t>
            </a:r>
            <a:r>
              <a:rPr dirty="0" sz="2100" spc="6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70">
                <a:solidFill>
                  <a:srgbClr val="181818"/>
                </a:solidFill>
                <a:latin typeface="Trebuchet MS"/>
                <a:cs typeface="Trebuchet MS"/>
              </a:rPr>
              <a:t>Masyarakat </a:t>
            </a:r>
            <a:r>
              <a:rPr dirty="0" sz="2100" spc="30">
                <a:solidFill>
                  <a:srgbClr val="181818"/>
                </a:solidFill>
                <a:latin typeface="Trebuchet MS"/>
                <a:cs typeface="Trebuchet MS"/>
              </a:rPr>
              <a:t>(Flipmas) </a:t>
            </a:r>
            <a:r>
              <a:rPr dirty="0" sz="2100" spc="65">
                <a:solidFill>
                  <a:srgbClr val="181818"/>
                </a:solidFill>
                <a:latin typeface="Trebuchet MS"/>
                <a:cs typeface="Trebuchet MS"/>
              </a:rPr>
              <a:t>Indonesia </a:t>
            </a:r>
            <a:r>
              <a:rPr dirty="0" sz="2100" spc="25">
                <a:solidFill>
                  <a:srgbClr val="181818"/>
                </a:solidFill>
                <a:latin typeface="Trebuchet MS"/>
                <a:cs typeface="Trebuchet MS"/>
              </a:rPr>
              <a:t>tetap </a:t>
            </a:r>
            <a:r>
              <a:rPr dirty="0" sz="2100" spc="50">
                <a:solidFill>
                  <a:srgbClr val="181818"/>
                </a:solidFill>
                <a:latin typeface="Trebuchet MS"/>
                <a:cs typeface="Trebuchet MS"/>
              </a:rPr>
              <a:t>dapat 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5">
                <a:solidFill>
                  <a:srgbClr val="181818"/>
                </a:solidFill>
                <a:latin typeface="Trebuchet MS"/>
                <a:cs typeface="Trebuchet MS"/>
              </a:rPr>
              <a:t>terlayani </a:t>
            </a:r>
            <a:r>
              <a:rPr dirty="0" sz="2100" spc="100">
                <a:solidFill>
                  <a:srgbClr val="181818"/>
                </a:solidFill>
                <a:latin typeface="Trebuchet MS"/>
                <a:cs typeface="Trebuchet MS"/>
              </a:rPr>
              <a:t>dengan </a:t>
            </a:r>
            <a:r>
              <a:rPr dirty="0" sz="2100" spc="-40">
                <a:solidFill>
                  <a:srgbClr val="181818"/>
                </a:solidFill>
                <a:latin typeface="Trebuchet MS"/>
                <a:cs typeface="Trebuchet MS"/>
              </a:rPr>
              <a:t>baik, 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dan </a:t>
            </a:r>
            <a:r>
              <a:rPr dirty="0" sz="2100" spc="70">
                <a:solidFill>
                  <a:srgbClr val="181818"/>
                </a:solidFill>
                <a:latin typeface="Trebuchet MS"/>
                <a:cs typeface="Trebuchet MS"/>
              </a:rPr>
              <a:t>Pandemi </a:t>
            </a:r>
            <a:r>
              <a:rPr dirty="0" sz="2100" spc="90">
                <a:solidFill>
                  <a:srgbClr val="181818"/>
                </a:solidFill>
                <a:latin typeface="Trebuchet MS"/>
                <a:cs typeface="Trebuchet MS"/>
              </a:rPr>
              <a:t>covid- </a:t>
            </a:r>
            <a:r>
              <a:rPr dirty="0" sz="2100" spc="-30">
                <a:solidFill>
                  <a:srgbClr val="181818"/>
                </a:solidFill>
                <a:latin typeface="Trebuchet MS"/>
                <a:cs typeface="Trebuchet MS"/>
              </a:rPr>
              <a:t>19 </a:t>
            </a:r>
            <a:r>
              <a:rPr dirty="0" sz="2100" spc="-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0">
                <a:solidFill>
                  <a:srgbClr val="181818"/>
                </a:solidFill>
                <a:latin typeface="Trebuchet MS"/>
                <a:cs typeface="Trebuchet MS"/>
              </a:rPr>
              <a:t>tidak menjadi 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penghalang </a:t>
            </a:r>
            <a:r>
              <a:rPr dirty="0" sz="2100" spc="60">
                <a:solidFill>
                  <a:srgbClr val="181818"/>
                </a:solidFill>
                <a:latin typeface="Trebuchet MS"/>
                <a:cs typeface="Trebuchet MS"/>
              </a:rPr>
              <a:t>bagi </a:t>
            </a:r>
            <a:r>
              <a:rPr dirty="0" sz="2100" spc="25">
                <a:solidFill>
                  <a:srgbClr val="181818"/>
                </a:solidFill>
                <a:latin typeface="Trebuchet MS"/>
                <a:cs typeface="Trebuchet MS"/>
              </a:rPr>
              <a:t>kami </a:t>
            </a:r>
            <a:r>
              <a:rPr dirty="0" sz="2100" spc="70">
                <a:solidFill>
                  <a:srgbClr val="181818"/>
                </a:solidFill>
                <a:latin typeface="Trebuchet MS"/>
                <a:cs typeface="Trebuchet MS"/>
              </a:rPr>
              <a:t>untuk </a:t>
            </a:r>
            <a:r>
              <a:rPr dirty="0" sz="2100" spc="50">
                <a:solidFill>
                  <a:srgbClr val="181818"/>
                </a:solidFill>
                <a:latin typeface="Trebuchet MS"/>
                <a:cs typeface="Trebuchet MS"/>
              </a:rPr>
              <a:t>dapat 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45">
                <a:solidFill>
                  <a:srgbClr val="181818"/>
                </a:solidFill>
                <a:latin typeface="Trebuchet MS"/>
                <a:cs typeface="Trebuchet MS"/>
              </a:rPr>
              <a:t>memberikan</a:t>
            </a:r>
            <a:r>
              <a:rPr dirty="0" sz="2100" spc="-1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60">
                <a:solidFill>
                  <a:srgbClr val="181818"/>
                </a:solidFill>
                <a:latin typeface="Trebuchet MS"/>
                <a:cs typeface="Trebuchet MS"/>
              </a:rPr>
              <a:t>pelayanan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0">
                <a:solidFill>
                  <a:srgbClr val="181818"/>
                </a:solidFill>
                <a:latin typeface="Trebuchet MS"/>
                <a:cs typeface="Trebuchet MS"/>
              </a:rPr>
              <a:t>terbaik</a:t>
            </a:r>
            <a:r>
              <a:rPr dirty="0" sz="2100" spc="-1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60">
                <a:solidFill>
                  <a:srgbClr val="181818"/>
                </a:solidFill>
                <a:latin typeface="Trebuchet MS"/>
                <a:cs typeface="Trebuchet MS"/>
              </a:rPr>
              <a:t>bagi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05">
                <a:solidFill>
                  <a:srgbClr val="181818"/>
                </a:solidFill>
                <a:latin typeface="Trebuchet MS"/>
                <a:cs typeface="Trebuchet MS"/>
              </a:rPr>
              <a:t>semua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-10">
                <a:solidFill>
                  <a:srgbClr val="181818"/>
                </a:solidFill>
                <a:latin typeface="Trebuchet MS"/>
                <a:cs typeface="Trebuchet MS"/>
              </a:rPr>
              <a:t>pihak.</a:t>
            </a:r>
            <a:endParaRPr sz="2100">
              <a:latin typeface="Trebuchet MS"/>
              <a:cs typeface="Trebuchet MS"/>
            </a:endParaRPr>
          </a:p>
          <a:p>
            <a:pPr marL="12700" marR="75565" indent="588010">
              <a:lnSpc>
                <a:spcPct val="116100"/>
              </a:lnSpc>
              <a:tabLst>
                <a:tab pos="3198495" algn="l"/>
              </a:tabLst>
            </a:pPr>
            <a:r>
              <a:rPr dirty="0" sz="2100" spc="295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dirty="0" sz="2100" spc="3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100" spc="-110">
                <a:solidFill>
                  <a:srgbClr val="181818"/>
                </a:solidFill>
                <a:latin typeface="Trebuchet MS"/>
                <a:cs typeface="Trebuchet MS"/>
              </a:rPr>
              <a:t>l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100" spc="-95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dirty="0" sz="2100" spc="125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-95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dirty="0" sz="2100" spc="-15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r>
              <a:rPr dirty="0" sz="2100" spc="114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dirty="0" sz="2100" spc="-250">
                <a:solidFill>
                  <a:srgbClr val="181818"/>
                </a:solidFill>
                <a:latin typeface="Trebuchet MS"/>
                <a:cs typeface="Trebuchet MS"/>
              </a:rPr>
              <a:t>,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20">
                <a:solidFill>
                  <a:srgbClr val="181818"/>
                </a:solidFill>
                <a:latin typeface="Trebuchet MS"/>
                <a:cs typeface="Trebuchet MS"/>
              </a:rPr>
              <a:t>F</a:t>
            </a:r>
            <a:r>
              <a:rPr dirty="0" sz="2100" spc="75">
                <a:solidFill>
                  <a:srgbClr val="181818"/>
                </a:solidFill>
                <a:latin typeface="Trebuchet MS"/>
                <a:cs typeface="Trebuchet MS"/>
              </a:rPr>
              <a:t>o</a:t>
            </a:r>
            <a:r>
              <a:rPr dirty="0" sz="2100" spc="-20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dirty="0" sz="2100" spc="114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dirty="0" sz="2100" spc="120">
                <a:solidFill>
                  <a:srgbClr val="181818"/>
                </a:solidFill>
                <a:latin typeface="Trebuchet MS"/>
                <a:cs typeface="Trebuchet MS"/>
              </a:rPr>
              <a:t>m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14">
                <a:solidFill>
                  <a:srgbClr val="181818"/>
                </a:solidFill>
                <a:latin typeface="Trebuchet MS"/>
                <a:cs typeface="Trebuchet MS"/>
              </a:rPr>
              <a:t>L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100" spc="120">
                <a:solidFill>
                  <a:srgbClr val="181818"/>
                </a:solidFill>
                <a:latin typeface="Trebuchet MS"/>
                <a:cs typeface="Trebuchet MS"/>
              </a:rPr>
              <a:t>y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100" spc="125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100" spc="125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-15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dirty="0" sz="2100" spc="175">
                <a:solidFill>
                  <a:srgbClr val="181818"/>
                </a:solidFill>
                <a:latin typeface="Trebuchet MS"/>
                <a:cs typeface="Trebuchet MS"/>
              </a:rPr>
              <a:t>P</a:t>
            </a:r>
            <a:r>
              <a:rPr dirty="0" sz="2100" spc="-5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r>
              <a:rPr dirty="0" sz="2100" spc="145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100" spc="50">
                <a:solidFill>
                  <a:srgbClr val="181818"/>
                </a:solidFill>
                <a:latin typeface="Trebuchet MS"/>
                <a:cs typeface="Trebuchet MS"/>
              </a:rPr>
              <a:t>K</a:t>
            </a:r>
            <a:r>
              <a:rPr dirty="0" sz="2100" spc="295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75">
                <a:solidFill>
                  <a:srgbClr val="181818"/>
                </a:solidFill>
                <a:latin typeface="Trebuchet MS"/>
                <a:cs typeface="Trebuchet MS"/>
              </a:rPr>
              <a:t>b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100" spc="195">
                <a:solidFill>
                  <a:srgbClr val="181818"/>
                </a:solidFill>
                <a:latin typeface="Trebuchet MS"/>
                <a:cs typeface="Trebuchet MS"/>
              </a:rPr>
              <a:t>g</a:t>
            </a:r>
            <a:r>
              <a:rPr dirty="0" sz="2100" spc="-95">
                <a:solidFill>
                  <a:srgbClr val="181818"/>
                </a:solidFill>
                <a:latin typeface="Trebuchet MS"/>
                <a:cs typeface="Trebuchet MS"/>
              </a:rPr>
              <a:t>i  </a:t>
            </a:r>
            <a:r>
              <a:rPr dirty="0" sz="2100" spc="70">
                <a:solidFill>
                  <a:srgbClr val="181818"/>
                </a:solidFill>
                <a:latin typeface="Trebuchet MS"/>
                <a:cs typeface="Trebuchet MS"/>
              </a:rPr>
              <a:t>Masyarakat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30">
                <a:solidFill>
                  <a:srgbClr val="181818"/>
                </a:solidFill>
                <a:latin typeface="Trebuchet MS"/>
                <a:cs typeface="Trebuchet MS"/>
              </a:rPr>
              <a:t>(Flipmas)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65">
                <a:solidFill>
                  <a:srgbClr val="181818"/>
                </a:solidFill>
                <a:latin typeface="Trebuchet MS"/>
                <a:cs typeface="Trebuchet MS"/>
              </a:rPr>
              <a:t>Indonesia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30">
                <a:solidFill>
                  <a:srgbClr val="181818"/>
                </a:solidFill>
                <a:latin typeface="Trebuchet MS"/>
                <a:cs typeface="Trebuchet MS"/>
              </a:rPr>
              <a:t>juga</a:t>
            </a:r>
            <a:r>
              <a:rPr dirty="0" sz="2100" spc="-114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-10">
                <a:solidFill>
                  <a:srgbClr val="181818"/>
                </a:solidFill>
                <a:latin typeface="Trebuchet MS"/>
                <a:cs typeface="Trebuchet MS"/>
              </a:rPr>
              <a:t>memiliki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40">
                <a:solidFill>
                  <a:srgbClr val="181818"/>
                </a:solidFill>
                <a:latin typeface="Trebuchet MS"/>
                <a:cs typeface="Trebuchet MS"/>
              </a:rPr>
              <a:t>misi </a:t>
            </a:r>
            <a:r>
              <a:rPr dirty="0" sz="2100" spc="-61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25">
                <a:solidFill>
                  <a:srgbClr val="181818"/>
                </a:solidFill>
                <a:latin typeface="Trebuchet MS"/>
                <a:cs typeface="Trebuchet MS"/>
              </a:rPr>
              <a:t>yang </a:t>
            </a:r>
            <a:r>
              <a:rPr dirty="0" sz="2100" spc="10">
                <a:solidFill>
                  <a:srgbClr val="181818"/>
                </a:solidFill>
                <a:latin typeface="Trebuchet MS"/>
                <a:cs typeface="Trebuchet MS"/>
              </a:rPr>
              <a:t>tidak </a:t>
            </a:r>
            <a:r>
              <a:rPr dirty="0" sz="2100" spc="30">
                <a:solidFill>
                  <a:srgbClr val="181818"/>
                </a:solidFill>
                <a:latin typeface="Trebuchet MS"/>
                <a:cs typeface="Trebuchet MS"/>
              </a:rPr>
              <a:t>kalah </a:t>
            </a:r>
            <a:r>
              <a:rPr dirty="0" sz="2100" spc="25">
                <a:solidFill>
                  <a:srgbClr val="181818"/>
                </a:solidFill>
                <a:latin typeface="Trebuchet MS"/>
                <a:cs typeface="Trebuchet MS"/>
              </a:rPr>
              <a:t>penting, </a:t>
            </a:r>
            <a:r>
              <a:rPr dirty="0" sz="2100" spc="45">
                <a:solidFill>
                  <a:srgbClr val="181818"/>
                </a:solidFill>
                <a:latin typeface="Trebuchet MS"/>
                <a:cs typeface="Trebuchet MS"/>
              </a:rPr>
              <a:t>yakni </a:t>
            </a:r>
            <a:r>
              <a:rPr dirty="0" sz="2100" spc="95">
                <a:solidFill>
                  <a:srgbClr val="181818"/>
                </a:solidFill>
                <a:latin typeface="Trebuchet MS"/>
                <a:cs typeface="Trebuchet MS"/>
              </a:rPr>
              <a:t>menumbuhkan </a:t>
            </a:r>
            <a:r>
              <a:rPr dirty="0" sz="2100" spc="10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22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dirty="0" sz="2100" spc="3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100" spc="120">
                <a:solidFill>
                  <a:srgbClr val="181818"/>
                </a:solidFill>
                <a:latin typeface="Trebuchet MS"/>
                <a:cs typeface="Trebuchet MS"/>
              </a:rPr>
              <a:t>m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100" spc="125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100" spc="195">
                <a:solidFill>
                  <a:srgbClr val="181818"/>
                </a:solidFill>
                <a:latin typeface="Trebuchet MS"/>
                <a:cs typeface="Trebuchet MS"/>
              </a:rPr>
              <a:t>g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100" spc="-15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75">
                <a:solidFill>
                  <a:srgbClr val="181818"/>
                </a:solidFill>
                <a:latin typeface="Trebuchet MS"/>
                <a:cs typeface="Trebuchet MS"/>
              </a:rPr>
              <a:t>d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100" spc="125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-240">
                <a:solidFill>
                  <a:srgbClr val="181818"/>
                </a:solidFill>
                <a:latin typeface="Trebuchet MS"/>
                <a:cs typeface="Trebuchet MS"/>
              </a:rPr>
              <a:t>j</a:t>
            </a:r>
            <a:r>
              <a:rPr dirty="0" sz="2100" spc="-95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dirty="0" sz="2100" spc="120">
                <a:solidFill>
                  <a:srgbClr val="181818"/>
                </a:solidFill>
                <a:latin typeface="Trebuchet MS"/>
                <a:cs typeface="Trebuchet MS"/>
              </a:rPr>
              <a:t>w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-110">
                <a:solidFill>
                  <a:srgbClr val="181818"/>
                </a:solidFill>
                <a:latin typeface="Trebuchet MS"/>
                <a:cs typeface="Trebuchet MS"/>
              </a:rPr>
              <a:t>W</a:t>
            </a:r>
            <a:r>
              <a:rPr dirty="0" sz="2100" spc="-95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dirty="0" sz="2100" spc="-20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100" spc="114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dirty="0" sz="2100" spc="22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100" spc="130">
                <a:solidFill>
                  <a:srgbClr val="181818"/>
                </a:solidFill>
                <a:latin typeface="Trebuchet MS"/>
                <a:cs typeface="Trebuchet MS"/>
              </a:rPr>
              <a:t>h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100" spc="-90">
                <a:solidFill>
                  <a:srgbClr val="181818"/>
                </a:solidFill>
                <a:latin typeface="Trebuchet MS"/>
                <a:cs typeface="Trebuchet MS"/>
              </a:rPr>
              <a:t>/</a:t>
            </a:r>
            <a:r>
              <a:rPr dirty="0" sz="2100" spc="145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100" spc="125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100" spc="-15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r>
              <a:rPr dirty="0" sz="2100" spc="-20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dirty="0" sz="2100" spc="3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100" spc="80">
                <a:solidFill>
                  <a:srgbClr val="181818"/>
                </a:solidFill>
                <a:latin typeface="Trebuchet MS"/>
                <a:cs typeface="Trebuchet MS"/>
              </a:rPr>
              <a:t>p</a:t>
            </a:r>
            <a:r>
              <a:rPr dirty="0" sz="2100" spc="-20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dirty="0" sz="2100" spc="3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100" spc="125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100" spc="3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100" spc="114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dirty="0" sz="2100" spc="-20">
                <a:solidFill>
                  <a:srgbClr val="181818"/>
                </a:solidFill>
                <a:latin typeface="Trebuchet MS"/>
                <a:cs typeface="Trebuchet MS"/>
              </a:rPr>
              <a:t>r  </a:t>
            </a:r>
            <a:r>
              <a:rPr dirty="0" sz="2100" spc="40">
                <a:solidFill>
                  <a:srgbClr val="181818"/>
                </a:solidFill>
                <a:latin typeface="Trebuchet MS"/>
                <a:cs typeface="Trebuchet MS"/>
              </a:rPr>
              <a:t>dalam </a:t>
            </a:r>
            <a:r>
              <a:rPr dirty="0" sz="2100" spc="-30">
                <a:solidFill>
                  <a:srgbClr val="181818"/>
                </a:solidFill>
                <a:latin typeface="Trebuchet MS"/>
                <a:cs typeface="Trebuchet MS"/>
              </a:rPr>
              <a:t>diri </a:t>
            </a:r>
            <a:r>
              <a:rPr dirty="0" sz="2100" spc="65">
                <a:solidFill>
                  <a:srgbClr val="181818"/>
                </a:solidFill>
                <a:latin typeface="Trebuchet MS"/>
                <a:cs typeface="Trebuchet MS"/>
              </a:rPr>
              <a:t>generasi </a:t>
            </a:r>
            <a:r>
              <a:rPr dirty="0" sz="2100" spc="90">
                <a:solidFill>
                  <a:srgbClr val="181818"/>
                </a:solidFill>
                <a:latin typeface="Trebuchet MS"/>
                <a:cs typeface="Trebuchet MS"/>
              </a:rPr>
              <a:t>muda </a:t>
            </a:r>
            <a:r>
              <a:rPr dirty="0" sz="2100" spc="105">
                <a:solidFill>
                  <a:srgbClr val="181818"/>
                </a:solidFill>
                <a:latin typeface="Trebuchet MS"/>
                <a:cs typeface="Trebuchet MS"/>
              </a:rPr>
              <a:t>sehingga </a:t>
            </a:r>
            <a:r>
              <a:rPr dirty="0" sz="2100" spc="50">
                <a:solidFill>
                  <a:srgbClr val="181818"/>
                </a:solidFill>
                <a:latin typeface="Trebuchet MS"/>
                <a:cs typeface="Trebuchet MS"/>
              </a:rPr>
              <a:t>diharapkan 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40">
                <a:solidFill>
                  <a:srgbClr val="181818"/>
                </a:solidFill>
                <a:latin typeface="Trebuchet MS"/>
                <a:cs typeface="Trebuchet MS"/>
              </a:rPr>
              <a:t>mereka </a:t>
            </a:r>
            <a:r>
              <a:rPr dirty="0" sz="2100" spc="50">
                <a:solidFill>
                  <a:srgbClr val="181818"/>
                </a:solidFill>
                <a:latin typeface="Trebuchet MS"/>
                <a:cs typeface="Trebuchet MS"/>
              </a:rPr>
              <a:t>dapat </a:t>
            </a:r>
            <a:r>
              <a:rPr dirty="0" sz="2100" spc="10">
                <a:solidFill>
                  <a:srgbClr val="181818"/>
                </a:solidFill>
                <a:latin typeface="Trebuchet MS"/>
                <a:cs typeface="Trebuchet MS"/>
              </a:rPr>
              <a:t>menjadi 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pemimpin-pemimpin </a:t>
            </a:r>
            <a:r>
              <a:rPr dirty="0" sz="2100" spc="6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14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dirty="0" sz="2100" spc="125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100" spc="195">
                <a:solidFill>
                  <a:srgbClr val="181818"/>
                </a:solidFill>
                <a:latin typeface="Trebuchet MS"/>
                <a:cs typeface="Trebuchet MS"/>
              </a:rPr>
              <a:t>gg</a:t>
            </a:r>
            <a:r>
              <a:rPr dirty="0" sz="2100" spc="114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dirty="0" sz="2100" spc="-110">
                <a:solidFill>
                  <a:srgbClr val="181818"/>
                </a:solidFill>
                <a:latin typeface="Trebuchet MS"/>
                <a:cs typeface="Trebuchet MS"/>
              </a:rPr>
              <a:t>l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20">
                <a:solidFill>
                  <a:srgbClr val="181818"/>
                </a:solidFill>
                <a:latin typeface="Trebuchet MS"/>
                <a:cs typeface="Trebuchet MS"/>
              </a:rPr>
              <a:t>y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100" spc="125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100" spc="195">
                <a:solidFill>
                  <a:srgbClr val="181818"/>
                </a:solidFill>
                <a:latin typeface="Trebuchet MS"/>
                <a:cs typeface="Trebuchet MS"/>
              </a:rPr>
              <a:t>g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-15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r>
              <a:rPr dirty="0" sz="2100" spc="-95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dirty="0" sz="2100" spc="75">
                <a:solidFill>
                  <a:srgbClr val="181818"/>
                </a:solidFill>
                <a:latin typeface="Trebuchet MS"/>
                <a:cs typeface="Trebuchet MS"/>
              </a:rPr>
              <a:t>d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100" spc="20">
                <a:solidFill>
                  <a:srgbClr val="181818"/>
                </a:solidFill>
                <a:latin typeface="Trebuchet MS"/>
                <a:cs typeface="Trebuchet MS"/>
              </a:rPr>
              <a:t>k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30">
                <a:solidFill>
                  <a:srgbClr val="181818"/>
                </a:solidFill>
                <a:latin typeface="Trebuchet MS"/>
                <a:cs typeface="Trebuchet MS"/>
              </a:rPr>
              <a:t>h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100" spc="125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100" spc="120">
                <a:solidFill>
                  <a:srgbClr val="181818"/>
                </a:solidFill>
                <a:latin typeface="Trebuchet MS"/>
                <a:cs typeface="Trebuchet MS"/>
              </a:rPr>
              <a:t>y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100">
                <a:solidFill>
                  <a:srgbClr val="181818"/>
                </a:solidFill>
                <a:latin typeface="Trebuchet MS"/>
                <a:cs typeface="Trebuchet MS"/>
              </a:rPr>
              <a:t>	</a:t>
            </a:r>
            <a:r>
              <a:rPr dirty="0" sz="2100" spc="75">
                <a:solidFill>
                  <a:srgbClr val="181818"/>
                </a:solidFill>
                <a:latin typeface="Trebuchet MS"/>
                <a:cs typeface="Trebuchet MS"/>
              </a:rPr>
              <a:t>d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100" spc="80">
                <a:solidFill>
                  <a:srgbClr val="181818"/>
                </a:solidFill>
                <a:latin typeface="Trebuchet MS"/>
                <a:cs typeface="Trebuchet MS"/>
              </a:rPr>
              <a:t>p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100" spc="-15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75">
                <a:solidFill>
                  <a:srgbClr val="181818"/>
                </a:solidFill>
                <a:latin typeface="Trebuchet MS"/>
                <a:cs typeface="Trebuchet MS"/>
              </a:rPr>
              <a:t>b</a:t>
            </a:r>
            <a:r>
              <a:rPr dirty="0" sz="2100" spc="3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100" spc="20">
                <a:solidFill>
                  <a:srgbClr val="181818"/>
                </a:solidFill>
                <a:latin typeface="Trebuchet MS"/>
                <a:cs typeface="Trebuchet MS"/>
              </a:rPr>
              <a:t>k</a:t>
            </a:r>
            <a:r>
              <a:rPr dirty="0" sz="2100" spc="3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100" spc="-20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dirty="0" sz="2100" spc="-240">
                <a:solidFill>
                  <a:srgbClr val="181818"/>
                </a:solidFill>
                <a:latin typeface="Trebuchet MS"/>
                <a:cs typeface="Trebuchet MS"/>
              </a:rPr>
              <a:t>j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100" spc="-250">
                <a:solidFill>
                  <a:srgbClr val="181818"/>
                </a:solidFill>
                <a:latin typeface="Trebuchet MS"/>
                <a:cs typeface="Trebuchet MS"/>
              </a:rPr>
              <a:t>,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25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100" spc="120">
                <a:solidFill>
                  <a:srgbClr val="181818"/>
                </a:solidFill>
                <a:latin typeface="Trebuchet MS"/>
                <a:cs typeface="Trebuchet MS"/>
              </a:rPr>
              <a:t>m</a:t>
            </a:r>
            <a:r>
              <a:rPr dirty="0" sz="2100" spc="114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n  </a:t>
            </a:r>
            <a:r>
              <a:rPr dirty="0" sz="2100" spc="30">
                <a:solidFill>
                  <a:srgbClr val="181818"/>
                </a:solidFill>
                <a:latin typeface="Trebuchet MS"/>
                <a:cs typeface="Trebuchet MS"/>
              </a:rPr>
              <a:t>juga 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menciptakan </a:t>
            </a:r>
            <a:r>
              <a:rPr dirty="0" sz="2100" spc="70">
                <a:solidFill>
                  <a:srgbClr val="181818"/>
                </a:solidFill>
                <a:latin typeface="Trebuchet MS"/>
                <a:cs typeface="Trebuchet MS"/>
              </a:rPr>
              <a:t>lapangan </a:t>
            </a:r>
            <a:r>
              <a:rPr dirty="0" sz="2100" spc="15">
                <a:solidFill>
                  <a:srgbClr val="181818"/>
                </a:solidFill>
                <a:latin typeface="Trebuchet MS"/>
                <a:cs typeface="Trebuchet MS"/>
              </a:rPr>
              <a:t>pekerjaan 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dan </a:t>
            </a:r>
            <a:r>
              <a:rPr dirty="0" sz="2100" spc="9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65">
                <a:solidFill>
                  <a:srgbClr val="181818"/>
                </a:solidFill>
                <a:latin typeface="Trebuchet MS"/>
                <a:cs typeface="Trebuchet MS"/>
              </a:rPr>
              <a:t>menyerap</a:t>
            </a:r>
            <a:r>
              <a:rPr dirty="0" sz="2100" spc="-1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75">
                <a:solidFill>
                  <a:srgbClr val="181818"/>
                </a:solidFill>
                <a:latin typeface="Trebuchet MS"/>
                <a:cs typeface="Trebuchet MS"/>
              </a:rPr>
              <a:t>tenaga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-65">
                <a:solidFill>
                  <a:srgbClr val="181818"/>
                </a:solidFill>
                <a:latin typeface="Trebuchet MS"/>
                <a:cs typeface="Trebuchet MS"/>
              </a:rPr>
              <a:t>kerja.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5244" indent="391795">
              <a:lnSpc>
                <a:spcPct val="116100"/>
              </a:lnSpc>
              <a:spcBef>
                <a:spcPts val="100"/>
              </a:spcBef>
            </a:pPr>
            <a:r>
              <a:rPr dirty="0" spc="85"/>
              <a:t>Salah</a:t>
            </a:r>
            <a:r>
              <a:rPr dirty="0" spc="-130"/>
              <a:t> </a:t>
            </a:r>
            <a:r>
              <a:rPr dirty="0" spc="95"/>
              <a:t>satu</a:t>
            </a:r>
            <a:r>
              <a:rPr dirty="0" spc="-125"/>
              <a:t> </a:t>
            </a:r>
            <a:r>
              <a:rPr dirty="0" spc="100"/>
              <a:t>fungsi</a:t>
            </a:r>
            <a:r>
              <a:rPr dirty="0" spc="-125"/>
              <a:t> </a:t>
            </a:r>
            <a:r>
              <a:rPr dirty="0" spc="85"/>
              <a:t>dan</a:t>
            </a:r>
            <a:r>
              <a:rPr dirty="0" spc="-125"/>
              <a:t> </a:t>
            </a:r>
            <a:r>
              <a:rPr dirty="0" spc="114"/>
              <a:t>tugas</a:t>
            </a:r>
            <a:r>
              <a:rPr dirty="0" spc="-130"/>
              <a:t> </a:t>
            </a:r>
            <a:r>
              <a:rPr dirty="0" spc="55"/>
              <a:t>pokok</a:t>
            </a:r>
            <a:r>
              <a:rPr dirty="0" spc="-125"/>
              <a:t> </a:t>
            </a:r>
            <a:r>
              <a:rPr dirty="0" spc="90"/>
              <a:t>UPT </a:t>
            </a:r>
            <a:r>
              <a:rPr dirty="0" spc="95"/>
              <a:t> </a:t>
            </a:r>
            <a:r>
              <a:rPr dirty="0" spc="110"/>
              <a:t>Pengembangan </a:t>
            </a:r>
            <a:r>
              <a:rPr dirty="0" spc="-5"/>
              <a:t>Karir </a:t>
            </a:r>
            <a:r>
              <a:rPr dirty="0" spc="85"/>
              <a:t>dan </a:t>
            </a:r>
            <a:r>
              <a:rPr dirty="0" spc="70"/>
              <a:t>Kewirausahaan </a:t>
            </a:r>
            <a:r>
              <a:rPr dirty="0" spc="75"/>
              <a:t> </a:t>
            </a:r>
            <a:r>
              <a:rPr dirty="0" spc="125"/>
              <a:t>yang</a:t>
            </a:r>
            <a:r>
              <a:rPr dirty="0" spc="-125"/>
              <a:t> </a:t>
            </a:r>
            <a:r>
              <a:rPr dirty="0" spc="65"/>
              <a:t>utama</a:t>
            </a:r>
            <a:r>
              <a:rPr dirty="0" spc="-120"/>
              <a:t> </a:t>
            </a:r>
            <a:r>
              <a:rPr dirty="0" spc="45"/>
              <a:t>yakni</a:t>
            </a:r>
            <a:r>
              <a:rPr dirty="0" spc="-120"/>
              <a:t> </a:t>
            </a:r>
            <a:r>
              <a:rPr dirty="0" spc="10"/>
              <a:t>menjadi</a:t>
            </a:r>
            <a:r>
              <a:rPr dirty="0" spc="-120"/>
              <a:t> </a:t>
            </a:r>
            <a:r>
              <a:rPr dirty="0" spc="25"/>
              <a:t>jembatan</a:t>
            </a:r>
            <a:r>
              <a:rPr dirty="0" spc="-120"/>
              <a:t> </a:t>
            </a:r>
            <a:r>
              <a:rPr dirty="0" spc="40"/>
              <a:t>antara </a:t>
            </a:r>
            <a:r>
              <a:rPr dirty="0" spc="-620"/>
              <a:t> </a:t>
            </a:r>
            <a:r>
              <a:rPr dirty="0" spc="55"/>
              <a:t>dunia</a:t>
            </a:r>
            <a:r>
              <a:rPr dirty="0" spc="-125"/>
              <a:t> </a:t>
            </a:r>
            <a:r>
              <a:rPr dirty="0" spc="40"/>
              <a:t>industri</a:t>
            </a:r>
            <a:r>
              <a:rPr dirty="0" spc="-120"/>
              <a:t> </a:t>
            </a:r>
            <a:r>
              <a:rPr dirty="0" spc="85"/>
              <a:t>dan</a:t>
            </a:r>
            <a:r>
              <a:rPr dirty="0" spc="-125"/>
              <a:t> </a:t>
            </a:r>
            <a:r>
              <a:rPr dirty="0" spc="85"/>
              <a:t>Perguruan</a:t>
            </a:r>
            <a:r>
              <a:rPr dirty="0" spc="-120"/>
              <a:t> </a:t>
            </a:r>
            <a:r>
              <a:rPr dirty="0" spc="10"/>
              <a:t>tinggi.</a:t>
            </a:r>
          </a:p>
          <a:p>
            <a:pPr marL="12700" marR="5080">
              <a:lnSpc>
                <a:spcPct val="116100"/>
              </a:lnSpc>
            </a:pPr>
            <a:r>
              <a:rPr dirty="0" spc="60"/>
              <a:t>Tupoksi </a:t>
            </a:r>
            <a:r>
              <a:rPr dirty="0" spc="50"/>
              <a:t>tersebut </a:t>
            </a:r>
            <a:r>
              <a:rPr dirty="0" spc="20"/>
              <a:t>terwujud </a:t>
            </a:r>
            <a:r>
              <a:rPr dirty="0" spc="40"/>
              <a:t>dalam </a:t>
            </a:r>
            <a:r>
              <a:rPr dirty="0" spc="45"/>
              <a:t>beberapa </a:t>
            </a:r>
            <a:r>
              <a:rPr dirty="0" spc="-620"/>
              <a:t> </a:t>
            </a:r>
            <a:r>
              <a:rPr dirty="0" spc="90"/>
              <a:t>agenda </a:t>
            </a:r>
            <a:r>
              <a:rPr dirty="0" spc="125"/>
              <a:t>yang </a:t>
            </a:r>
            <a:r>
              <a:rPr dirty="0" spc="20"/>
              <a:t>rutin </a:t>
            </a:r>
            <a:r>
              <a:rPr dirty="0" spc="65"/>
              <a:t>diselenggarakan </a:t>
            </a:r>
            <a:r>
              <a:rPr dirty="0" spc="30"/>
              <a:t>oleh </a:t>
            </a:r>
            <a:r>
              <a:rPr dirty="0" spc="35"/>
              <a:t> </a:t>
            </a:r>
            <a:r>
              <a:rPr dirty="0" spc="85"/>
              <a:t>Forum </a:t>
            </a:r>
            <a:r>
              <a:rPr dirty="0" spc="90"/>
              <a:t>Layanan </a:t>
            </a:r>
            <a:r>
              <a:rPr dirty="0" spc="110"/>
              <a:t>IPTEKS </a:t>
            </a:r>
            <a:r>
              <a:rPr dirty="0" spc="60"/>
              <a:t>bagi </a:t>
            </a:r>
            <a:r>
              <a:rPr dirty="0" spc="70"/>
              <a:t>Masyarakat </a:t>
            </a:r>
            <a:r>
              <a:rPr dirty="0" spc="75"/>
              <a:t> </a:t>
            </a:r>
            <a:r>
              <a:rPr dirty="0" spc="30"/>
              <a:t>(Flipmas)</a:t>
            </a:r>
            <a:r>
              <a:rPr dirty="0" spc="-125"/>
              <a:t> </a:t>
            </a:r>
            <a:r>
              <a:rPr dirty="0" spc="65"/>
              <a:t>Indonesia</a:t>
            </a:r>
            <a:r>
              <a:rPr dirty="0" spc="-120"/>
              <a:t> </a:t>
            </a:r>
            <a:r>
              <a:rPr dirty="0" spc="50"/>
              <a:t>diantaranya</a:t>
            </a:r>
            <a:r>
              <a:rPr dirty="0" spc="-125"/>
              <a:t> </a:t>
            </a:r>
            <a:r>
              <a:rPr dirty="0" spc="40"/>
              <a:t>adalah</a:t>
            </a:r>
            <a:r>
              <a:rPr dirty="0" spc="-120"/>
              <a:t> </a:t>
            </a:r>
            <a:r>
              <a:rPr dirty="0" spc="160"/>
              <a:t>Job </a:t>
            </a:r>
            <a:r>
              <a:rPr dirty="0" spc="-620"/>
              <a:t> </a:t>
            </a:r>
            <a:r>
              <a:rPr dirty="0" spc="15"/>
              <a:t>Fair </a:t>
            </a:r>
            <a:r>
              <a:rPr dirty="0" spc="85"/>
              <a:t>dan </a:t>
            </a:r>
            <a:r>
              <a:rPr dirty="0" spc="50"/>
              <a:t>Entrepreneur </a:t>
            </a:r>
            <a:r>
              <a:rPr dirty="0" spc="25"/>
              <a:t>Expo. </a:t>
            </a:r>
            <a:r>
              <a:rPr dirty="0" spc="105"/>
              <a:t>Namun </a:t>
            </a:r>
            <a:r>
              <a:rPr dirty="0" spc="110"/>
              <a:t> </a:t>
            </a:r>
            <a:r>
              <a:rPr dirty="0" spc="65"/>
              <a:t>ditengah </a:t>
            </a:r>
            <a:r>
              <a:rPr dirty="0" spc="60"/>
              <a:t>situasi </a:t>
            </a:r>
            <a:r>
              <a:rPr dirty="0" spc="50"/>
              <a:t>pendemi </a:t>
            </a:r>
            <a:r>
              <a:rPr dirty="0" spc="65"/>
              <a:t>Covid-19 </a:t>
            </a:r>
            <a:r>
              <a:rPr dirty="0" spc="30"/>
              <a:t>seperti </a:t>
            </a:r>
            <a:r>
              <a:rPr dirty="0" spc="35"/>
              <a:t> </a:t>
            </a:r>
            <a:r>
              <a:rPr dirty="0" spc="80"/>
              <a:t>saat </a:t>
            </a:r>
            <a:r>
              <a:rPr dirty="0" spc="-20"/>
              <a:t>ini </a:t>
            </a:r>
            <a:r>
              <a:rPr dirty="0" spc="10"/>
              <a:t>tidak </a:t>
            </a:r>
            <a:r>
              <a:rPr dirty="0" spc="80"/>
              <a:t>memungkinkan </a:t>
            </a:r>
            <a:r>
              <a:rPr dirty="0" spc="70"/>
              <a:t>untuk </a:t>
            </a:r>
            <a:r>
              <a:rPr dirty="0" spc="75"/>
              <a:t> </a:t>
            </a:r>
            <a:r>
              <a:rPr dirty="0" spc="50"/>
              <a:t>dilaksanakan </a:t>
            </a:r>
            <a:r>
              <a:rPr dirty="0" spc="45"/>
              <a:t>berbagai </a:t>
            </a:r>
            <a:r>
              <a:rPr dirty="0" spc="90"/>
              <a:t>agenda </a:t>
            </a:r>
            <a:r>
              <a:rPr dirty="0" spc="125"/>
              <a:t>yang </a:t>
            </a:r>
            <a:r>
              <a:rPr dirty="0" spc="130"/>
              <a:t> </a:t>
            </a:r>
            <a:r>
              <a:rPr dirty="0" spc="25"/>
              <a:t>melibatkan </a:t>
            </a:r>
            <a:r>
              <a:rPr dirty="0" spc="75"/>
              <a:t>banyak </a:t>
            </a:r>
            <a:r>
              <a:rPr dirty="0" spc="40"/>
              <a:t>partisipan dalam </a:t>
            </a:r>
            <a:r>
              <a:rPr dirty="0" spc="95"/>
              <a:t>satu </a:t>
            </a:r>
            <a:r>
              <a:rPr dirty="0" spc="100"/>
              <a:t> </a:t>
            </a:r>
            <a:r>
              <a:rPr dirty="0" spc="40"/>
              <a:t>tempat</a:t>
            </a:r>
            <a:r>
              <a:rPr dirty="0" spc="-130"/>
              <a:t> </a:t>
            </a:r>
            <a:r>
              <a:rPr dirty="0" spc="50"/>
              <a:t>atau</a:t>
            </a:r>
            <a:r>
              <a:rPr dirty="0" spc="-130"/>
              <a:t> </a:t>
            </a:r>
            <a:r>
              <a:rPr dirty="0" spc="95"/>
              <a:t>ruang</a:t>
            </a:r>
            <a:r>
              <a:rPr dirty="0" spc="-130"/>
              <a:t> </a:t>
            </a:r>
            <a:r>
              <a:rPr dirty="0" spc="35"/>
              <a:t>demi</a:t>
            </a:r>
            <a:r>
              <a:rPr dirty="0" spc="-125"/>
              <a:t> </a:t>
            </a:r>
            <a:r>
              <a:rPr dirty="0" spc="60"/>
              <a:t>mematuhi</a:t>
            </a:r>
            <a:r>
              <a:rPr dirty="0" spc="-130"/>
              <a:t> </a:t>
            </a:r>
            <a:r>
              <a:rPr dirty="0" spc="25"/>
              <a:t>protokol </a:t>
            </a:r>
            <a:r>
              <a:rPr dirty="0" spc="-620"/>
              <a:t> </a:t>
            </a:r>
            <a:r>
              <a:rPr dirty="0" spc="70"/>
              <a:t>kesehatan</a:t>
            </a:r>
            <a:r>
              <a:rPr dirty="0" spc="-114"/>
              <a:t> </a:t>
            </a:r>
            <a:r>
              <a:rPr dirty="0" spc="125"/>
              <a:t>yang</a:t>
            </a:r>
            <a:r>
              <a:rPr dirty="0" spc="-114"/>
              <a:t> </a:t>
            </a:r>
            <a:r>
              <a:rPr dirty="0" spc="75"/>
              <a:t>dicanangkan</a:t>
            </a:r>
            <a:r>
              <a:rPr dirty="0" spc="-114"/>
              <a:t> </a:t>
            </a:r>
            <a:r>
              <a:rPr dirty="0" spc="15"/>
              <a:t>pemerintah.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16000" y="9635465"/>
            <a:ext cx="3926204" cy="2178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50" spc="160">
                <a:solidFill>
                  <a:srgbClr val="FFFFFF"/>
                </a:solidFill>
                <a:latin typeface="Verdana"/>
                <a:cs typeface="Verdana"/>
              </a:rPr>
              <a:t>JOB</a:t>
            </a:r>
            <a:r>
              <a:rPr dirty="0" sz="1250" spc="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50" spc="229">
                <a:solidFill>
                  <a:srgbClr val="FFFFFF"/>
                </a:solidFill>
                <a:latin typeface="Verdana"/>
                <a:cs typeface="Verdana"/>
              </a:rPr>
              <a:t>FAIR</a:t>
            </a:r>
            <a:r>
              <a:rPr dirty="0" sz="1250" spc="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50" spc="135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dirty="0" sz="1250" spc="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50" spc="195">
                <a:solidFill>
                  <a:srgbClr val="FFFFFF"/>
                </a:solidFill>
                <a:latin typeface="Verdana"/>
                <a:cs typeface="Verdana"/>
              </a:rPr>
              <a:t>ENTREPRENUR</a:t>
            </a:r>
            <a:r>
              <a:rPr dirty="0" sz="1250" spc="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50" spc="215">
                <a:solidFill>
                  <a:srgbClr val="FFFFFF"/>
                </a:solidFill>
                <a:latin typeface="Verdana"/>
                <a:cs typeface="Verdana"/>
              </a:rPr>
              <a:t>EXPO</a:t>
            </a:r>
            <a:r>
              <a:rPr dirty="0" sz="1250" spc="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50" spc="185">
                <a:solidFill>
                  <a:srgbClr val="FFFFFF"/>
                </a:solidFill>
                <a:latin typeface="Verdana"/>
                <a:cs typeface="Verdana"/>
              </a:rPr>
              <a:t>2021</a:t>
            </a:r>
            <a:endParaRPr sz="12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01203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3837" y="2"/>
            <a:ext cx="10654161" cy="102869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965678"/>
            <a:ext cx="4025265" cy="2037080"/>
          </a:xfrm>
          <a:prstGeom prst="rect"/>
        </p:spPr>
        <p:txBody>
          <a:bodyPr wrap="square" lIns="0" tIns="195580" rIns="0" bIns="0" rtlCol="0" vert="horz">
            <a:spAutoFit/>
          </a:bodyPr>
          <a:lstStyle/>
          <a:p>
            <a:pPr marL="12700" marR="5080">
              <a:lnSpc>
                <a:spcPts val="7200"/>
              </a:lnSpc>
              <a:spcBef>
                <a:spcPts val="1540"/>
              </a:spcBef>
            </a:pPr>
            <a:r>
              <a:rPr dirty="0" sz="7200" spc="140" b="1">
                <a:solidFill>
                  <a:srgbClr val="FFFFFF"/>
                </a:solidFill>
                <a:latin typeface="Trebuchet MS"/>
                <a:cs typeface="Trebuchet MS"/>
              </a:rPr>
              <a:t>Waktu </a:t>
            </a:r>
            <a:r>
              <a:rPr dirty="0" sz="7200" spc="1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7200" spc="210" b="1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7200" spc="8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7200" spc="885" b="1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7200" spc="-170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7200" spc="34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7200" spc="37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7200" spc="34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7200" spc="305" b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7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6000" y="4758509"/>
            <a:ext cx="5499100" cy="248285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2700" marR="2592070">
              <a:lnSpc>
                <a:spcPts val="3829"/>
              </a:lnSpc>
              <a:spcBef>
                <a:spcPts val="235"/>
              </a:spcBef>
            </a:pPr>
            <a:r>
              <a:rPr dirty="0" sz="3200" spc="204">
                <a:solidFill>
                  <a:srgbClr val="FFFFFF"/>
                </a:solidFill>
                <a:latin typeface="Trebuchet MS"/>
                <a:cs typeface="Trebuchet MS"/>
              </a:rPr>
              <a:t>JADWAL </a:t>
            </a:r>
            <a:r>
              <a:rPr dirty="0" sz="3200" spc="2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00" spc="265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3200" spc="22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3200" spc="17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3200" spc="25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200" spc="7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3200" spc="44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3200" spc="25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200" spc="17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3200" spc="250">
                <a:solidFill>
                  <a:srgbClr val="FFFFFF"/>
                </a:solidFill>
                <a:latin typeface="Trebuchet MS"/>
                <a:cs typeface="Trebuchet MS"/>
              </a:rPr>
              <a:t>AA</a:t>
            </a:r>
            <a:r>
              <a:rPr dirty="0" sz="3200" spc="18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3200" spc="-4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r>
              <a:rPr dirty="0" sz="3200" spc="-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00" spc="35">
                <a:solidFill>
                  <a:srgbClr val="FFFFFF"/>
                </a:solidFill>
                <a:latin typeface="Trebuchet MS"/>
                <a:cs typeface="Trebuchet MS"/>
              </a:rPr>
              <a:t>Oktober</a:t>
            </a:r>
            <a:r>
              <a:rPr dirty="0" sz="3200" spc="-1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00" spc="37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3200" spc="-1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00" spc="-4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r>
              <a:rPr dirty="0" sz="3200" spc="-1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00" spc="105">
                <a:solidFill>
                  <a:srgbClr val="FFFFFF"/>
                </a:solidFill>
                <a:latin typeface="Trebuchet MS"/>
                <a:cs typeface="Trebuchet MS"/>
              </a:rPr>
              <a:t>November</a:t>
            </a:r>
            <a:r>
              <a:rPr dirty="0" sz="3200" spc="-1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200" spc="105">
                <a:solidFill>
                  <a:srgbClr val="FFFFFF"/>
                </a:solidFill>
                <a:latin typeface="Trebuchet MS"/>
                <a:cs typeface="Trebuchet MS"/>
              </a:rPr>
              <a:t>2021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 sz="2150" spc="105">
                <a:solidFill>
                  <a:srgbClr val="FFFFFF"/>
                </a:solidFill>
                <a:latin typeface="Verdana"/>
                <a:cs typeface="Verdana"/>
              </a:rPr>
              <a:t>Setiap</a:t>
            </a:r>
            <a:r>
              <a:rPr dirty="0" sz="215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150" spc="40">
                <a:solidFill>
                  <a:srgbClr val="FFFFFF"/>
                </a:solidFill>
                <a:latin typeface="Verdana"/>
                <a:cs typeface="Verdana"/>
              </a:rPr>
              <a:t>hari</a:t>
            </a:r>
            <a:r>
              <a:rPr dirty="0" sz="215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150" spc="10">
                <a:solidFill>
                  <a:srgbClr val="FFFFFF"/>
                </a:solidFill>
                <a:latin typeface="Verdana"/>
                <a:cs typeface="Verdana"/>
              </a:rPr>
              <a:t>pk</a:t>
            </a:r>
            <a:r>
              <a:rPr dirty="0" sz="2300" spc="1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dirty="0" sz="23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300" spc="245">
                <a:solidFill>
                  <a:srgbClr val="FFFFFF"/>
                </a:solidFill>
                <a:latin typeface="Microsoft Sans Serif"/>
                <a:cs typeface="Microsoft Sans Serif"/>
              </a:rPr>
              <a:t>08.00</a:t>
            </a:r>
            <a:r>
              <a:rPr dirty="0" sz="23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300" spc="35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dirty="0" sz="23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300" spc="140">
                <a:solidFill>
                  <a:srgbClr val="FFFFFF"/>
                </a:solidFill>
                <a:latin typeface="Microsoft Sans Serif"/>
                <a:cs typeface="Microsoft Sans Serif"/>
              </a:rPr>
              <a:t>16.00</a:t>
            </a:r>
            <a:r>
              <a:rPr dirty="0" sz="23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150" spc="245">
                <a:solidFill>
                  <a:srgbClr val="FFFFFF"/>
                </a:solidFill>
                <a:latin typeface="Verdana"/>
                <a:cs typeface="Verdana"/>
              </a:rPr>
              <a:t>WIB</a:t>
            </a:r>
            <a:endParaRPr sz="21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6000" y="9590446"/>
            <a:ext cx="3926204" cy="2178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50" spc="160">
                <a:solidFill>
                  <a:srgbClr val="FFFFFF"/>
                </a:solidFill>
                <a:latin typeface="Verdana"/>
                <a:cs typeface="Verdana"/>
              </a:rPr>
              <a:t>JOB</a:t>
            </a:r>
            <a:r>
              <a:rPr dirty="0" sz="1250" spc="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50" spc="229">
                <a:solidFill>
                  <a:srgbClr val="FFFFFF"/>
                </a:solidFill>
                <a:latin typeface="Verdana"/>
                <a:cs typeface="Verdana"/>
              </a:rPr>
              <a:t>FAIR</a:t>
            </a:r>
            <a:r>
              <a:rPr dirty="0" sz="1250" spc="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50" spc="135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dirty="0" sz="1250" spc="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50" spc="195">
                <a:solidFill>
                  <a:srgbClr val="FFFFFF"/>
                </a:solidFill>
                <a:latin typeface="Verdana"/>
                <a:cs typeface="Verdana"/>
              </a:rPr>
              <a:t>ENTREPRENUR</a:t>
            </a:r>
            <a:r>
              <a:rPr dirty="0" sz="1250" spc="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50" spc="215">
                <a:solidFill>
                  <a:srgbClr val="FFFFFF"/>
                </a:solidFill>
                <a:latin typeface="Verdana"/>
                <a:cs typeface="Verdana"/>
              </a:rPr>
              <a:t>EXPO</a:t>
            </a:r>
            <a:r>
              <a:rPr dirty="0" sz="1250" spc="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50" spc="185">
                <a:solidFill>
                  <a:srgbClr val="FFFFFF"/>
                </a:solidFill>
                <a:latin typeface="Verdana"/>
                <a:cs typeface="Verdana"/>
              </a:rPr>
              <a:t>2021</a:t>
            </a:r>
            <a:endParaRPr sz="12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3020" rIns="0" bIns="0" rtlCol="0" vert="horz">
            <a:spAutoFit/>
          </a:bodyPr>
          <a:lstStyle/>
          <a:p>
            <a:pPr marL="7417434">
              <a:lnSpc>
                <a:spcPct val="100000"/>
              </a:lnSpc>
              <a:spcBef>
                <a:spcPts val="260"/>
              </a:spcBef>
            </a:pPr>
            <a:r>
              <a:rPr dirty="0" spc="5"/>
              <a:t>T</a:t>
            </a:r>
            <a:r>
              <a:rPr dirty="0" spc="175"/>
              <a:t>A</a:t>
            </a:r>
            <a:r>
              <a:rPr dirty="0" spc="180"/>
              <a:t>R</a:t>
            </a:r>
            <a:r>
              <a:rPr dirty="0" spc="95"/>
              <a:t>G</a:t>
            </a:r>
            <a:r>
              <a:rPr dirty="0" spc="155"/>
              <a:t>E</a:t>
            </a:r>
            <a:r>
              <a:rPr dirty="0" spc="10"/>
              <a:t>T</a:t>
            </a:r>
            <a:r>
              <a:rPr dirty="0" spc="-210"/>
              <a:t> </a:t>
            </a:r>
            <a:r>
              <a:rPr dirty="0" spc="204"/>
              <a:t>P</a:t>
            </a:r>
            <a:r>
              <a:rPr dirty="0" spc="155"/>
              <a:t>E</a:t>
            </a:r>
            <a:r>
              <a:rPr dirty="0" spc="110"/>
              <a:t>N</a:t>
            </a:r>
            <a:r>
              <a:rPr dirty="0" spc="95"/>
              <a:t>G</a:t>
            </a:r>
            <a:r>
              <a:rPr dirty="0" spc="100"/>
              <a:t>U</a:t>
            </a:r>
            <a:r>
              <a:rPr dirty="0" spc="110"/>
              <a:t>N</a:t>
            </a:r>
            <a:r>
              <a:rPr dirty="0" spc="325"/>
              <a:t>J</a:t>
            </a:r>
            <a:r>
              <a:rPr dirty="0" spc="100"/>
              <a:t>U</a:t>
            </a:r>
            <a:r>
              <a:rPr dirty="0" spc="110"/>
              <a:t>N</a:t>
            </a:r>
            <a:r>
              <a:rPr dirty="0" spc="100"/>
              <a:t>G</a:t>
            </a:r>
          </a:p>
          <a:p>
            <a:pPr marL="7417434">
              <a:lnSpc>
                <a:spcPct val="100000"/>
              </a:lnSpc>
              <a:spcBef>
                <a:spcPts val="1060"/>
              </a:spcBef>
            </a:pPr>
            <a:r>
              <a:rPr dirty="0" sz="17000" spc="-1810"/>
              <a:t>1</a:t>
            </a:r>
            <a:r>
              <a:rPr dirty="0" sz="17000" spc="1405"/>
              <a:t>0</a:t>
            </a:r>
            <a:r>
              <a:rPr dirty="0" sz="17000" spc="-1645"/>
              <a:t>,</a:t>
            </a:r>
            <a:r>
              <a:rPr dirty="0" sz="17000" spc="1405"/>
              <a:t>000</a:t>
            </a:r>
            <a:r>
              <a:rPr dirty="0" sz="17000" spc="405"/>
              <a:t>+</a:t>
            </a:r>
            <a:endParaRPr sz="17000"/>
          </a:p>
        </p:txBody>
      </p:sp>
      <p:sp>
        <p:nvSpPr>
          <p:cNvPr id="3" name="object 3"/>
          <p:cNvSpPr txBox="1"/>
          <p:nvPr/>
        </p:nvSpPr>
        <p:spPr>
          <a:xfrm>
            <a:off x="8475827" y="5065473"/>
            <a:ext cx="299847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85" b="1">
                <a:solidFill>
                  <a:srgbClr val="181818"/>
                </a:solidFill>
                <a:latin typeface="Trebuchet MS"/>
                <a:cs typeface="Trebuchet MS"/>
              </a:rPr>
              <a:t>o</a:t>
            </a:r>
            <a:r>
              <a:rPr dirty="0" sz="2600" spc="15" b="1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dirty="0" sz="2600" spc="114" b="1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600" spc="105" b="1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600" spc="315" b="1">
                <a:solidFill>
                  <a:srgbClr val="181818"/>
                </a:solidFill>
                <a:latin typeface="Trebuchet MS"/>
                <a:cs typeface="Trebuchet MS"/>
              </a:rPr>
              <a:t>g</a:t>
            </a:r>
            <a:r>
              <a:rPr dirty="0" sz="2600" spc="-21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95" b="1">
                <a:solidFill>
                  <a:srgbClr val="181818"/>
                </a:solidFill>
                <a:latin typeface="Trebuchet MS"/>
                <a:cs typeface="Trebuchet MS"/>
              </a:rPr>
              <a:t>p</a:t>
            </a:r>
            <a:r>
              <a:rPr dirty="0" sz="2600" spc="20" b="1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600" spc="105" b="1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600" spc="310" b="1">
                <a:solidFill>
                  <a:srgbClr val="181818"/>
                </a:solidFill>
                <a:latin typeface="Trebuchet MS"/>
                <a:cs typeface="Trebuchet MS"/>
              </a:rPr>
              <a:t>g</a:t>
            </a:r>
            <a:r>
              <a:rPr dirty="0" sz="2600" spc="95" b="1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dirty="0" sz="2600" spc="105" b="1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600" spc="-204" b="1">
                <a:solidFill>
                  <a:srgbClr val="181818"/>
                </a:solidFill>
                <a:latin typeface="Trebuchet MS"/>
                <a:cs typeface="Trebuchet MS"/>
              </a:rPr>
              <a:t>j</a:t>
            </a:r>
            <a:r>
              <a:rPr dirty="0" sz="2600" spc="95" b="1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dirty="0" sz="2600" spc="105" b="1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600" spc="315" b="1">
                <a:solidFill>
                  <a:srgbClr val="181818"/>
                </a:solidFill>
                <a:latin typeface="Trebuchet MS"/>
                <a:cs typeface="Trebuchet MS"/>
              </a:rPr>
              <a:t>g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5827" y="5872408"/>
            <a:ext cx="6531609" cy="1882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dirty="0" sz="2100" spc="40">
                <a:solidFill>
                  <a:srgbClr val="181818"/>
                </a:solidFill>
                <a:latin typeface="Trebuchet MS"/>
                <a:cs typeface="Trebuchet MS"/>
              </a:rPr>
              <a:t>Target 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peserta 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sebanyak </a:t>
            </a:r>
            <a:r>
              <a:rPr dirty="0" sz="2100" spc="80">
                <a:solidFill>
                  <a:srgbClr val="181818"/>
                </a:solidFill>
                <a:latin typeface="Trebuchet MS"/>
                <a:cs typeface="Trebuchet MS"/>
              </a:rPr>
              <a:t>10.000 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orang pengunjung </a:t>
            </a:r>
            <a:r>
              <a:rPr dirty="0" sz="2100" spc="-6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5">
                <a:solidFill>
                  <a:srgbClr val="181818"/>
                </a:solidFill>
                <a:latin typeface="Trebuchet MS"/>
                <a:cs typeface="Trebuchet MS"/>
              </a:rPr>
              <a:t>dari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45">
                <a:solidFill>
                  <a:srgbClr val="181818"/>
                </a:solidFill>
                <a:latin typeface="Trebuchet MS"/>
                <a:cs typeface="Trebuchet MS"/>
              </a:rPr>
              <a:t>berbagai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Perguruan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Tinggi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45">
                <a:solidFill>
                  <a:srgbClr val="181818"/>
                </a:solidFill>
                <a:latin typeface="Trebuchet MS"/>
                <a:cs typeface="Trebuchet MS"/>
              </a:rPr>
              <a:t>Negeri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dan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20">
                <a:solidFill>
                  <a:srgbClr val="181818"/>
                </a:solidFill>
                <a:latin typeface="Trebuchet MS"/>
                <a:cs typeface="Trebuchet MS"/>
              </a:rPr>
              <a:t>Swasta</a:t>
            </a:r>
            <a:r>
              <a:rPr dirty="0" sz="2100" spc="-1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-10">
                <a:solidFill>
                  <a:srgbClr val="181818"/>
                </a:solidFill>
                <a:latin typeface="Trebuchet MS"/>
                <a:cs typeface="Trebuchet MS"/>
              </a:rPr>
              <a:t>di </a:t>
            </a:r>
            <a:r>
              <a:rPr dirty="0" sz="2100" spc="-61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35">
                <a:solidFill>
                  <a:srgbClr val="181818"/>
                </a:solidFill>
                <a:latin typeface="Trebuchet MS"/>
                <a:cs typeface="Trebuchet MS"/>
              </a:rPr>
              <a:t>Indonesia. </a:t>
            </a:r>
            <a:r>
              <a:rPr dirty="0" sz="2100" spc="70">
                <a:solidFill>
                  <a:srgbClr val="181818"/>
                </a:solidFill>
                <a:latin typeface="Trebuchet MS"/>
                <a:cs typeface="Trebuchet MS"/>
              </a:rPr>
              <a:t>Dimungkinkan </a:t>
            </a:r>
            <a:r>
              <a:rPr dirty="0" sz="2100" spc="40">
                <a:solidFill>
                  <a:srgbClr val="181818"/>
                </a:solidFill>
                <a:latin typeface="Trebuchet MS"/>
                <a:cs typeface="Trebuchet MS"/>
              </a:rPr>
              <a:t>dalam </a:t>
            </a:r>
            <a:r>
              <a:rPr dirty="0" sz="2100" spc="160">
                <a:solidFill>
                  <a:srgbClr val="181818"/>
                </a:solidFill>
                <a:latin typeface="Trebuchet MS"/>
                <a:cs typeface="Trebuchet MS"/>
              </a:rPr>
              <a:t>Job </a:t>
            </a:r>
            <a:r>
              <a:rPr dirty="0" sz="2100" spc="15">
                <a:solidFill>
                  <a:srgbClr val="181818"/>
                </a:solidFill>
                <a:latin typeface="Trebuchet MS"/>
                <a:cs typeface="Trebuchet MS"/>
              </a:rPr>
              <a:t>Fair </a:t>
            </a:r>
            <a:r>
              <a:rPr dirty="0" sz="2100" spc="-30">
                <a:solidFill>
                  <a:srgbClr val="181818"/>
                </a:solidFill>
                <a:latin typeface="Trebuchet MS"/>
                <a:cs typeface="Trebuchet MS"/>
              </a:rPr>
              <a:t>&amp; </a:t>
            </a:r>
            <a:r>
              <a:rPr dirty="0" sz="2100" spc="-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50">
                <a:solidFill>
                  <a:srgbClr val="181818"/>
                </a:solidFill>
                <a:latin typeface="Trebuchet MS"/>
                <a:cs typeface="Trebuchet MS"/>
              </a:rPr>
              <a:t>Entreprenur </a:t>
            </a:r>
            <a:r>
              <a:rPr dirty="0" sz="2100" spc="95">
                <a:solidFill>
                  <a:srgbClr val="181818"/>
                </a:solidFill>
                <a:latin typeface="Trebuchet MS"/>
                <a:cs typeface="Trebuchet MS"/>
              </a:rPr>
              <a:t>Expo </a:t>
            </a:r>
            <a:r>
              <a:rPr dirty="0" sz="2100" spc="-20">
                <a:solidFill>
                  <a:srgbClr val="181818"/>
                </a:solidFill>
                <a:latin typeface="Trebuchet MS"/>
                <a:cs typeface="Trebuchet MS"/>
              </a:rPr>
              <a:t>ini </a:t>
            </a:r>
            <a:r>
              <a:rPr dirty="0" sz="2100" spc="30">
                <a:solidFill>
                  <a:srgbClr val="181818"/>
                </a:solidFill>
                <a:latin typeface="Trebuchet MS"/>
                <a:cs typeface="Trebuchet MS"/>
              </a:rPr>
              <a:t>juga </a:t>
            </a:r>
            <a:r>
              <a:rPr dirty="0" sz="2100" spc="-10">
                <a:solidFill>
                  <a:srgbClr val="181818"/>
                </a:solidFill>
                <a:latin typeface="Trebuchet MS"/>
                <a:cs typeface="Trebuchet MS"/>
              </a:rPr>
              <a:t>diikuti 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peserta lulusan </a:t>
            </a:r>
            <a:r>
              <a:rPr dirty="0" sz="2100" spc="6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SLTA/SMK.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456609" y="865656"/>
            <a:ext cx="798830" cy="352425"/>
          </a:xfrm>
          <a:custGeom>
            <a:avLst/>
            <a:gdLst/>
            <a:ahLst/>
            <a:cxnLst/>
            <a:rect l="l" t="t" r="r" b="b"/>
            <a:pathLst>
              <a:path w="798830" h="352425">
                <a:moveTo>
                  <a:pt x="621778" y="352426"/>
                </a:moveTo>
                <a:lnTo>
                  <a:pt x="600594" y="331302"/>
                </a:lnTo>
                <a:lnTo>
                  <a:pt x="741451" y="190851"/>
                </a:lnTo>
                <a:lnTo>
                  <a:pt x="0" y="190851"/>
                </a:lnTo>
                <a:lnTo>
                  <a:pt x="0" y="161204"/>
                </a:lnTo>
                <a:lnTo>
                  <a:pt x="741451" y="161204"/>
                </a:lnTo>
                <a:lnTo>
                  <a:pt x="600594" y="21123"/>
                </a:lnTo>
                <a:lnTo>
                  <a:pt x="621778" y="0"/>
                </a:lnTo>
                <a:lnTo>
                  <a:pt x="798314" y="176027"/>
                </a:lnTo>
                <a:lnTo>
                  <a:pt x="621778" y="352426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381351" y="2343600"/>
            <a:ext cx="526415" cy="65976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5080" indent="20955">
              <a:lnSpc>
                <a:spcPct val="121200"/>
              </a:lnSpc>
              <a:spcBef>
                <a:spcPts val="114"/>
              </a:spcBef>
            </a:pPr>
            <a:r>
              <a:rPr dirty="0" sz="1650" spc="120">
                <a:solidFill>
                  <a:srgbClr val="181818"/>
                </a:solidFill>
                <a:latin typeface="Verdana"/>
                <a:cs typeface="Verdana"/>
              </a:rPr>
              <a:t>PTN </a:t>
            </a:r>
            <a:r>
              <a:rPr dirty="0" sz="1650" spc="-57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800" spc="155">
                <a:solidFill>
                  <a:srgbClr val="181818"/>
                </a:solidFill>
                <a:latin typeface="Microsoft Sans Serif"/>
                <a:cs typeface="Microsoft Sans Serif"/>
              </a:rPr>
              <a:t>4</a:t>
            </a:r>
            <a:r>
              <a:rPr dirty="0" sz="1800" spc="275">
                <a:solidFill>
                  <a:srgbClr val="181818"/>
                </a:solidFill>
                <a:latin typeface="Microsoft Sans Serif"/>
                <a:cs typeface="Microsoft Sans Serif"/>
              </a:rPr>
              <a:t>0</a:t>
            </a:r>
            <a:r>
              <a:rPr dirty="0" sz="1800" spc="-100">
                <a:solidFill>
                  <a:srgbClr val="181818"/>
                </a:solidFill>
                <a:latin typeface="Microsoft Sans Serif"/>
                <a:cs typeface="Microsoft Sans Serif"/>
              </a:rPr>
              <a:t>%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37498" y="6877833"/>
            <a:ext cx="1205865" cy="673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1155" marR="5080" indent="-339090">
              <a:lnSpc>
                <a:spcPct val="118000"/>
              </a:lnSpc>
              <a:spcBef>
                <a:spcPts val="100"/>
              </a:spcBef>
            </a:pPr>
            <a:r>
              <a:rPr dirty="0" sz="1650" spc="90">
                <a:solidFill>
                  <a:srgbClr val="181818"/>
                </a:solidFill>
                <a:latin typeface="Verdana"/>
                <a:cs typeface="Verdana"/>
              </a:rPr>
              <a:t>S</a:t>
            </a:r>
            <a:r>
              <a:rPr dirty="0" sz="1650" spc="45">
                <a:solidFill>
                  <a:srgbClr val="181818"/>
                </a:solidFill>
                <a:latin typeface="Verdana"/>
                <a:cs typeface="Verdana"/>
              </a:rPr>
              <a:t>L</a:t>
            </a:r>
            <a:r>
              <a:rPr dirty="0" sz="1650" spc="145">
                <a:solidFill>
                  <a:srgbClr val="181818"/>
                </a:solidFill>
                <a:latin typeface="Verdana"/>
                <a:cs typeface="Verdana"/>
              </a:rPr>
              <a:t>T</a:t>
            </a:r>
            <a:r>
              <a:rPr dirty="0" sz="1650" spc="165">
                <a:solidFill>
                  <a:srgbClr val="181818"/>
                </a:solidFill>
                <a:latin typeface="Verdana"/>
                <a:cs typeface="Verdana"/>
              </a:rPr>
              <a:t>A</a:t>
            </a:r>
            <a:r>
              <a:rPr dirty="0" sz="1800" spc="90">
                <a:solidFill>
                  <a:srgbClr val="181818"/>
                </a:solidFill>
                <a:latin typeface="Microsoft Sans Serif"/>
                <a:cs typeface="Microsoft Sans Serif"/>
              </a:rPr>
              <a:t>/</a:t>
            </a:r>
            <a:r>
              <a:rPr dirty="0" sz="1650" spc="90">
                <a:solidFill>
                  <a:srgbClr val="181818"/>
                </a:solidFill>
                <a:latin typeface="Verdana"/>
                <a:cs typeface="Verdana"/>
              </a:rPr>
              <a:t>S</a:t>
            </a:r>
            <a:r>
              <a:rPr dirty="0" sz="1650" spc="204">
                <a:solidFill>
                  <a:srgbClr val="181818"/>
                </a:solidFill>
                <a:latin typeface="Verdana"/>
                <a:cs typeface="Verdana"/>
              </a:rPr>
              <a:t>M</a:t>
            </a:r>
            <a:r>
              <a:rPr dirty="0" sz="1650" spc="60">
                <a:solidFill>
                  <a:srgbClr val="181818"/>
                </a:solidFill>
                <a:latin typeface="Verdana"/>
                <a:cs typeface="Verdana"/>
              </a:rPr>
              <a:t>K  </a:t>
            </a:r>
            <a:r>
              <a:rPr dirty="0" sz="1800" spc="114">
                <a:solidFill>
                  <a:srgbClr val="181818"/>
                </a:solidFill>
                <a:latin typeface="Microsoft Sans Serif"/>
                <a:cs typeface="Microsoft Sans Serif"/>
              </a:rPr>
              <a:t>20%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3251" y="2343600"/>
            <a:ext cx="526415" cy="65976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5080" indent="26034">
              <a:lnSpc>
                <a:spcPct val="121200"/>
              </a:lnSpc>
              <a:spcBef>
                <a:spcPts val="114"/>
              </a:spcBef>
            </a:pPr>
            <a:r>
              <a:rPr dirty="0" sz="1650" spc="125">
                <a:solidFill>
                  <a:srgbClr val="181818"/>
                </a:solidFill>
                <a:latin typeface="Verdana"/>
                <a:cs typeface="Verdana"/>
              </a:rPr>
              <a:t>PTS </a:t>
            </a:r>
            <a:r>
              <a:rPr dirty="0" sz="1650" spc="-57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dirty="0" sz="1800" spc="155">
                <a:solidFill>
                  <a:srgbClr val="181818"/>
                </a:solidFill>
                <a:latin typeface="Microsoft Sans Serif"/>
                <a:cs typeface="Microsoft Sans Serif"/>
              </a:rPr>
              <a:t>4</a:t>
            </a:r>
            <a:r>
              <a:rPr dirty="0" sz="1800" spc="275">
                <a:solidFill>
                  <a:srgbClr val="181818"/>
                </a:solidFill>
                <a:latin typeface="Microsoft Sans Serif"/>
                <a:cs typeface="Microsoft Sans Serif"/>
              </a:rPr>
              <a:t>0</a:t>
            </a:r>
            <a:r>
              <a:rPr dirty="0" sz="1800" spc="-100">
                <a:solidFill>
                  <a:srgbClr val="181818"/>
                </a:solidFill>
                <a:latin typeface="Microsoft Sans Serif"/>
                <a:cs typeface="Microsoft Sans Serif"/>
              </a:rPr>
              <a:t>%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60639" y="810655"/>
            <a:ext cx="5959475" cy="5959475"/>
            <a:chOff x="1360639" y="810655"/>
            <a:chExt cx="5959475" cy="5959475"/>
          </a:xfrm>
        </p:grpSpPr>
        <p:sp>
          <p:nvSpPr>
            <p:cNvPr id="10" name="object 10"/>
            <p:cNvSpPr/>
            <p:nvPr/>
          </p:nvSpPr>
          <p:spPr>
            <a:xfrm>
              <a:off x="4340312" y="810655"/>
              <a:ext cx="2980055" cy="5474970"/>
            </a:xfrm>
            <a:custGeom>
              <a:avLst/>
              <a:gdLst/>
              <a:ahLst/>
              <a:cxnLst/>
              <a:rect l="l" t="t" r="r" b="b"/>
              <a:pathLst>
                <a:path w="2980054" h="5474970">
                  <a:moveTo>
                    <a:pt x="1628748" y="5474791"/>
                  </a:moveTo>
                  <a:lnTo>
                    <a:pt x="814374" y="4227232"/>
                  </a:lnTo>
                  <a:lnTo>
                    <a:pt x="863665" y="4193625"/>
                  </a:lnTo>
                  <a:lnTo>
                    <a:pt x="887794" y="4176091"/>
                  </a:lnTo>
                  <a:lnTo>
                    <a:pt x="934997" y="4139582"/>
                  </a:lnTo>
                  <a:lnTo>
                    <a:pt x="1002957" y="4081347"/>
                  </a:lnTo>
                  <a:lnTo>
                    <a:pt x="1046267" y="4040313"/>
                  </a:lnTo>
                  <a:lnTo>
                    <a:pt x="1108053" y="3975574"/>
                  </a:lnTo>
                  <a:lnTo>
                    <a:pt x="1147039" y="3930420"/>
                  </a:lnTo>
                  <a:lnTo>
                    <a:pt x="1202052" y="3859827"/>
                  </a:lnTo>
                  <a:lnTo>
                    <a:pt x="1252736" y="3786066"/>
                  </a:lnTo>
                  <a:lnTo>
                    <a:pt x="1298899" y="3709395"/>
                  </a:lnTo>
                  <a:lnTo>
                    <a:pt x="1327071" y="3656814"/>
                  </a:lnTo>
                  <a:lnTo>
                    <a:pt x="1365317" y="3575902"/>
                  </a:lnTo>
                  <a:lnTo>
                    <a:pt x="1388099" y="3520769"/>
                  </a:lnTo>
                  <a:lnTo>
                    <a:pt x="1408653" y="3464744"/>
                  </a:lnTo>
                  <a:lnTo>
                    <a:pt x="1426946" y="3407961"/>
                  </a:lnTo>
                  <a:lnTo>
                    <a:pt x="1442958" y="3350478"/>
                  </a:lnTo>
                  <a:lnTo>
                    <a:pt x="1456635" y="3292406"/>
                  </a:lnTo>
                  <a:lnTo>
                    <a:pt x="1467999" y="3233816"/>
                  </a:lnTo>
                  <a:lnTo>
                    <a:pt x="1476995" y="3174851"/>
                  </a:lnTo>
                  <a:lnTo>
                    <a:pt x="1483628" y="3115541"/>
                  </a:lnTo>
                  <a:lnTo>
                    <a:pt x="1487886" y="3056031"/>
                  </a:lnTo>
                  <a:lnTo>
                    <a:pt x="1489780" y="2966558"/>
                  </a:lnTo>
                  <a:lnTo>
                    <a:pt x="1489217" y="2936737"/>
                  </a:lnTo>
                  <a:lnTo>
                    <a:pt x="1486299" y="2877132"/>
                  </a:lnTo>
                  <a:lnTo>
                    <a:pt x="1481013" y="2817713"/>
                  </a:lnTo>
                  <a:lnTo>
                    <a:pt x="1468613" y="2729079"/>
                  </a:lnTo>
                  <a:lnTo>
                    <a:pt x="1450907" y="2641349"/>
                  </a:lnTo>
                  <a:lnTo>
                    <a:pt x="1436202" y="2583537"/>
                  </a:lnTo>
                  <a:lnTo>
                    <a:pt x="1419184" y="2526337"/>
                  </a:lnTo>
                  <a:lnTo>
                    <a:pt x="1399908" y="2469887"/>
                  </a:lnTo>
                  <a:lnTo>
                    <a:pt x="1378371" y="2414231"/>
                  </a:lnTo>
                  <a:lnTo>
                    <a:pt x="1341925" y="2332500"/>
                  </a:lnTo>
                  <a:lnTo>
                    <a:pt x="1300652" y="2253101"/>
                  </a:lnTo>
                  <a:lnTo>
                    <a:pt x="1254677" y="2176314"/>
                  </a:lnTo>
                  <a:lnTo>
                    <a:pt x="1221516" y="2126720"/>
                  </a:lnTo>
                  <a:lnTo>
                    <a:pt x="1186382" y="2078494"/>
                  </a:lnTo>
                  <a:lnTo>
                    <a:pt x="1149349" y="2031713"/>
                  </a:lnTo>
                  <a:lnTo>
                    <a:pt x="1110464" y="1986455"/>
                  </a:lnTo>
                  <a:lnTo>
                    <a:pt x="1048819" y="1921569"/>
                  </a:lnTo>
                  <a:lnTo>
                    <a:pt x="983411" y="1860510"/>
                  </a:lnTo>
                  <a:lnTo>
                    <a:pt x="937799" y="1822032"/>
                  </a:lnTo>
                  <a:lnTo>
                    <a:pt x="890713" y="1785411"/>
                  </a:lnTo>
                  <a:lnTo>
                    <a:pt x="842174" y="1750703"/>
                  </a:lnTo>
                  <a:lnTo>
                    <a:pt x="792295" y="1717969"/>
                  </a:lnTo>
                  <a:lnTo>
                    <a:pt x="741130" y="1687256"/>
                  </a:lnTo>
                  <a:lnTo>
                    <a:pt x="662192" y="1645087"/>
                  </a:lnTo>
                  <a:lnTo>
                    <a:pt x="608233" y="1619648"/>
                  </a:lnTo>
                  <a:lnTo>
                    <a:pt x="553268" y="1596380"/>
                  </a:lnTo>
                  <a:lnTo>
                    <a:pt x="497464" y="1575341"/>
                  </a:lnTo>
                  <a:lnTo>
                    <a:pt x="440818" y="1556545"/>
                  </a:lnTo>
                  <a:lnTo>
                    <a:pt x="383487" y="1540039"/>
                  </a:lnTo>
                  <a:lnTo>
                    <a:pt x="325534" y="1525835"/>
                  </a:lnTo>
                  <a:lnTo>
                    <a:pt x="267073" y="1513969"/>
                  </a:lnTo>
                  <a:lnTo>
                    <a:pt x="208148" y="1504449"/>
                  </a:lnTo>
                  <a:lnTo>
                    <a:pt x="148927" y="1497298"/>
                  </a:lnTo>
                  <a:lnTo>
                    <a:pt x="89443" y="1492522"/>
                  </a:lnTo>
                  <a:lnTo>
                    <a:pt x="29840" y="1490134"/>
                  </a:lnTo>
                  <a:lnTo>
                    <a:pt x="0" y="1489836"/>
                  </a:lnTo>
                  <a:lnTo>
                    <a:pt x="0" y="0"/>
                  </a:lnTo>
                  <a:lnTo>
                    <a:pt x="59664" y="597"/>
                  </a:lnTo>
                  <a:lnTo>
                    <a:pt x="119306" y="2389"/>
                  </a:lnTo>
                  <a:lnTo>
                    <a:pt x="178903" y="5375"/>
                  </a:lnTo>
                  <a:lnTo>
                    <a:pt x="238433" y="9554"/>
                  </a:lnTo>
                  <a:lnTo>
                    <a:pt x="297855" y="14924"/>
                  </a:lnTo>
                  <a:lnTo>
                    <a:pt x="386754" y="25207"/>
                  </a:lnTo>
                  <a:lnTo>
                    <a:pt x="445841" y="33543"/>
                  </a:lnTo>
                  <a:lnTo>
                    <a:pt x="504744" y="43062"/>
                  </a:lnTo>
                  <a:lnTo>
                    <a:pt x="592716" y="59546"/>
                  </a:lnTo>
                  <a:lnTo>
                    <a:pt x="651073" y="72000"/>
                  </a:lnTo>
                  <a:lnTo>
                    <a:pt x="738107" y="92867"/>
                  </a:lnTo>
                  <a:lnTo>
                    <a:pt x="795764" y="108225"/>
                  </a:lnTo>
                  <a:lnTo>
                    <a:pt x="853102" y="124736"/>
                  </a:lnTo>
                  <a:lnTo>
                    <a:pt x="910088" y="142390"/>
                  </a:lnTo>
                  <a:lnTo>
                    <a:pt x="966729" y="161184"/>
                  </a:lnTo>
                  <a:lnTo>
                    <a:pt x="1050960" y="191490"/>
                  </a:lnTo>
                  <a:lnTo>
                    <a:pt x="1134206" y="224311"/>
                  </a:lnTo>
                  <a:lnTo>
                    <a:pt x="1189166" y="247576"/>
                  </a:lnTo>
                  <a:lnTo>
                    <a:pt x="1270681" y="284523"/>
                  </a:lnTo>
                  <a:lnTo>
                    <a:pt x="1324390" y="310508"/>
                  </a:lnTo>
                  <a:lnTo>
                    <a:pt x="1403949" y="351490"/>
                  </a:lnTo>
                  <a:lnTo>
                    <a:pt x="1482268" y="394842"/>
                  </a:lnTo>
                  <a:lnTo>
                    <a:pt x="1533727" y="425041"/>
                  </a:lnTo>
                  <a:lnTo>
                    <a:pt x="1609752" y="472257"/>
                  </a:lnTo>
                  <a:lnTo>
                    <a:pt x="1684349" y="521734"/>
                  </a:lnTo>
                  <a:lnTo>
                    <a:pt x="1757396" y="573429"/>
                  </a:lnTo>
                  <a:lnTo>
                    <a:pt x="1828863" y="627297"/>
                  </a:lnTo>
                  <a:lnTo>
                    <a:pt x="1875614" y="664389"/>
                  </a:lnTo>
                  <a:lnTo>
                    <a:pt x="1944308" y="721765"/>
                  </a:lnTo>
                  <a:lnTo>
                    <a:pt x="1989136" y="761154"/>
                  </a:lnTo>
                  <a:lnTo>
                    <a:pt x="2033161" y="801427"/>
                  </a:lnTo>
                  <a:lnTo>
                    <a:pt x="2097656" y="863474"/>
                  </a:lnTo>
                  <a:lnTo>
                    <a:pt x="2139613" y="905904"/>
                  </a:lnTo>
                  <a:lnTo>
                    <a:pt x="2180707" y="949162"/>
                  </a:lnTo>
                  <a:lnTo>
                    <a:pt x="2220929" y="993238"/>
                  </a:lnTo>
                  <a:lnTo>
                    <a:pt x="2279591" y="1060835"/>
                  </a:lnTo>
                  <a:lnTo>
                    <a:pt x="2317558" y="1106868"/>
                  </a:lnTo>
                  <a:lnTo>
                    <a:pt x="2354587" y="1153648"/>
                  </a:lnTo>
                  <a:lnTo>
                    <a:pt x="2408365" y="1225191"/>
                  </a:lnTo>
                  <a:lnTo>
                    <a:pt x="2459972" y="1298317"/>
                  </a:lnTo>
                  <a:lnTo>
                    <a:pt x="2493147" y="1347910"/>
                  </a:lnTo>
                  <a:lnTo>
                    <a:pt x="2525323" y="1398163"/>
                  </a:lnTo>
                  <a:lnTo>
                    <a:pt x="2571696" y="1474720"/>
                  </a:lnTo>
                  <a:lnTo>
                    <a:pt x="2615726" y="1552636"/>
                  </a:lnTo>
                  <a:lnTo>
                    <a:pt x="2643772" y="1605303"/>
                  </a:lnTo>
                  <a:lnTo>
                    <a:pt x="2683851" y="1685323"/>
                  </a:lnTo>
                  <a:lnTo>
                    <a:pt x="2709234" y="1739326"/>
                  </a:lnTo>
                  <a:lnTo>
                    <a:pt x="2745266" y="1821256"/>
                  </a:lnTo>
                  <a:lnTo>
                    <a:pt x="2778813" y="1904228"/>
                  </a:lnTo>
                  <a:lnTo>
                    <a:pt x="2809870" y="1988171"/>
                  </a:lnTo>
                  <a:lnTo>
                    <a:pt x="2829160" y="2044638"/>
                  </a:lnTo>
                  <a:lnTo>
                    <a:pt x="2847315" y="2101474"/>
                  </a:lnTo>
                  <a:lnTo>
                    <a:pt x="2872404" y="2187387"/>
                  </a:lnTo>
                  <a:lnTo>
                    <a:pt x="2894902" y="2274016"/>
                  </a:lnTo>
                  <a:lnTo>
                    <a:pt x="2908465" y="2332124"/>
                  </a:lnTo>
                  <a:lnTo>
                    <a:pt x="2920850" y="2390497"/>
                  </a:lnTo>
                  <a:lnTo>
                    <a:pt x="2932056" y="2449100"/>
                  </a:lnTo>
                  <a:lnTo>
                    <a:pt x="2946669" y="2537401"/>
                  </a:lnTo>
                  <a:lnTo>
                    <a:pt x="2954941" y="2596496"/>
                  </a:lnTo>
                  <a:lnTo>
                    <a:pt x="2965111" y="2685414"/>
                  </a:lnTo>
                  <a:lnTo>
                    <a:pt x="2970407" y="2744850"/>
                  </a:lnTo>
                  <a:lnTo>
                    <a:pt x="2976127" y="2834166"/>
                  </a:lnTo>
                  <a:lnTo>
                    <a:pt x="2979139" y="2923614"/>
                  </a:lnTo>
                  <a:lnTo>
                    <a:pt x="2979671" y="2983284"/>
                  </a:lnTo>
                  <a:lnTo>
                    <a:pt x="2979000" y="3042941"/>
                  </a:lnTo>
                  <a:lnTo>
                    <a:pt x="2975751" y="3132385"/>
                  </a:lnTo>
                  <a:lnTo>
                    <a:pt x="2972104" y="3191944"/>
                  </a:lnTo>
                  <a:lnTo>
                    <a:pt x="2967259" y="3251415"/>
                  </a:lnTo>
                  <a:lnTo>
                    <a:pt x="2961228" y="3310774"/>
                  </a:lnTo>
                  <a:lnTo>
                    <a:pt x="2949932" y="3399576"/>
                  </a:lnTo>
                  <a:lnTo>
                    <a:pt x="2940943" y="3458568"/>
                  </a:lnTo>
                  <a:lnTo>
                    <a:pt x="2930765" y="3517354"/>
                  </a:lnTo>
                  <a:lnTo>
                    <a:pt x="2919412" y="3575939"/>
                  </a:lnTo>
                  <a:lnTo>
                    <a:pt x="2906885" y="3634266"/>
                  </a:lnTo>
                  <a:lnTo>
                    <a:pt x="2885913" y="3721276"/>
                  </a:lnTo>
                  <a:lnTo>
                    <a:pt x="2862327" y="3807610"/>
                  </a:lnTo>
                  <a:lnTo>
                    <a:pt x="2845184" y="3864763"/>
                  </a:lnTo>
                  <a:lnTo>
                    <a:pt x="2826887" y="3921564"/>
                  </a:lnTo>
                  <a:lnTo>
                    <a:pt x="2797317" y="4006051"/>
                  </a:lnTo>
                  <a:lnTo>
                    <a:pt x="2765245" y="4089590"/>
                  </a:lnTo>
                  <a:lnTo>
                    <a:pt x="2742460" y="4144738"/>
                  </a:lnTo>
                  <a:lnTo>
                    <a:pt x="2718581" y="4199412"/>
                  </a:lnTo>
                  <a:lnTo>
                    <a:pt x="2680711" y="4280523"/>
                  </a:lnTo>
                  <a:lnTo>
                    <a:pt x="2654143" y="4333934"/>
                  </a:lnTo>
                  <a:lnTo>
                    <a:pt x="2626481" y="4386816"/>
                  </a:lnTo>
                  <a:lnTo>
                    <a:pt x="2583024" y="4465056"/>
                  </a:lnTo>
                  <a:lnTo>
                    <a:pt x="2552766" y="4516488"/>
                  </a:lnTo>
                  <a:lnTo>
                    <a:pt x="2521484" y="4567301"/>
                  </a:lnTo>
                  <a:lnTo>
                    <a:pt x="2489202" y="4617461"/>
                  </a:lnTo>
                  <a:lnTo>
                    <a:pt x="2438881" y="4691484"/>
                  </a:lnTo>
                  <a:lnTo>
                    <a:pt x="2386369" y="4763970"/>
                  </a:lnTo>
                  <a:lnTo>
                    <a:pt x="2331713" y="4834847"/>
                  </a:lnTo>
                  <a:lnTo>
                    <a:pt x="2274928" y="4904022"/>
                  </a:lnTo>
                  <a:lnTo>
                    <a:pt x="2235936" y="4949203"/>
                  </a:lnTo>
                  <a:lnTo>
                    <a:pt x="2175787" y="5015475"/>
                  </a:lnTo>
                  <a:lnTo>
                    <a:pt x="2134585" y="5058631"/>
                  </a:lnTo>
                  <a:lnTo>
                    <a:pt x="2092535" y="5100961"/>
                  </a:lnTo>
                  <a:lnTo>
                    <a:pt x="2027872" y="5162825"/>
                  </a:lnTo>
                  <a:lnTo>
                    <a:pt x="1983741" y="5203000"/>
                  </a:lnTo>
                  <a:lnTo>
                    <a:pt x="1916078" y="5261596"/>
                  </a:lnTo>
                  <a:lnTo>
                    <a:pt x="1846677" y="5318100"/>
                  </a:lnTo>
                  <a:lnTo>
                    <a:pt x="1799484" y="5354610"/>
                  </a:lnTo>
                  <a:lnTo>
                    <a:pt x="1727346" y="5407570"/>
                  </a:lnTo>
                  <a:lnTo>
                    <a:pt x="1678382" y="5441683"/>
                  </a:lnTo>
                  <a:lnTo>
                    <a:pt x="1628748" y="5474791"/>
                  </a:lnTo>
                  <a:close/>
                </a:path>
              </a:pathLst>
            </a:custGeom>
            <a:solidFill>
              <a:srgbClr val="37B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470612" y="4950344"/>
              <a:ext cx="3621404" cy="1819910"/>
            </a:xfrm>
            <a:custGeom>
              <a:avLst/>
              <a:gdLst/>
              <a:ahLst/>
              <a:cxnLst/>
              <a:rect l="l" t="t" r="r" b="b"/>
              <a:pathLst>
                <a:path w="3621404" h="1819909">
                  <a:moveTo>
                    <a:pt x="1886453" y="1819604"/>
                  </a:moveTo>
                  <a:lnTo>
                    <a:pt x="1825628" y="1819336"/>
                  </a:lnTo>
                  <a:lnTo>
                    <a:pt x="1764811" y="1817816"/>
                  </a:lnTo>
                  <a:lnTo>
                    <a:pt x="1704044" y="1815045"/>
                  </a:lnTo>
                  <a:lnTo>
                    <a:pt x="1643340" y="1811045"/>
                  </a:lnTo>
                  <a:lnTo>
                    <a:pt x="1582736" y="1805815"/>
                  </a:lnTo>
                  <a:lnTo>
                    <a:pt x="1522247" y="1799335"/>
                  </a:lnTo>
                  <a:lnTo>
                    <a:pt x="1461908" y="1791615"/>
                  </a:lnTo>
                  <a:lnTo>
                    <a:pt x="1401733" y="1782676"/>
                  </a:lnTo>
                  <a:lnTo>
                    <a:pt x="1341759" y="1772518"/>
                  </a:lnTo>
                  <a:lnTo>
                    <a:pt x="1282000" y="1761126"/>
                  </a:lnTo>
                  <a:lnTo>
                    <a:pt x="1222490" y="1748522"/>
                  </a:lnTo>
                  <a:lnTo>
                    <a:pt x="1163244" y="1734694"/>
                  </a:lnTo>
                  <a:lnTo>
                    <a:pt x="1104300" y="1719664"/>
                  </a:lnTo>
                  <a:lnTo>
                    <a:pt x="1045668" y="1703440"/>
                  </a:lnTo>
                  <a:lnTo>
                    <a:pt x="987386" y="1686021"/>
                  </a:lnTo>
                  <a:lnTo>
                    <a:pt x="929465" y="1667423"/>
                  </a:lnTo>
                  <a:lnTo>
                    <a:pt x="871943" y="1647635"/>
                  </a:lnTo>
                  <a:lnTo>
                    <a:pt x="814830" y="1626678"/>
                  </a:lnTo>
                  <a:lnTo>
                    <a:pt x="758163" y="1604575"/>
                  </a:lnTo>
                  <a:lnTo>
                    <a:pt x="701954" y="1581299"/>
                  </a:lnTo>
                  <a:lnTo>
                    <a:pt x="646236" y="1556883"/>
                  </a:lnTo>
                  <a:lnTo>
                    <a:pt x="591023" y="1531340"/>
                  </a:lnTo>
                  <a:lnTo>
                    <a:pt x="536349" y="1504681"/>
                  </a:lnTo>
                  <a:lnTo>
                    <a:pt x="482225" y="1476904"/>
                  </a:lnTo>
                  <a:lnTo>
                    <a:pt x="428685" y="1448031"/>
                  </a:lnTo>
                  <a:lnTo>
                    <a:pt x="375740" y="1418068"/>
                  </a:lnTo>
                  <a:lnTo>
                    <a:pt x="323422" y="1387038"/>
                  </a:lnTo>
                  <a:lnTo>
                    <a:pt x="271744" y="1354934"/>
                  </a:lnTo>
                  <a:lnTo>
                    <a:pt x="220738" y="1321791"/>
                  </a:lnTo>
                  <a:lnTo>
                    <a:pt x="170414" y="1287608"/>
                  </a:lnTo>
                  <a:lnTo>
                    <a:pt x="120803" y="1252409"/>
                  </a:lnTo>
                  <a:lnTo>
                    <a:pt x="71916" y="1216194"/>
                  </a:lnTo>
                  <a:lnTo>
                    <a:pt x="23782" y="1179008"/>
                  </a:lnTo>
                  <a:lnTo>
                    <a:pt x="0" y="1160046"/>
                  </a:lnTo>
                  <a:lnTo>
                    <a:pt x="934851" y="0"/>
                  </a:lnTo>
                  <a:lnTo>
                    <a:pt x="958732" y="18855"/>
                  </a:lnTo>
                  <a:lnTo>
                    <a:pt x="982982" y="37208"/>
                  </a:lnTo>
                  <a:lnTo>
                    <a:pt x="1032593" y="72406"/>
                  </a:lnTo>
                  <a:lnTo>
                    <a:pt x="1083600" y="105547"/>
                  </a:lnTo>
                  <a:lnTo>
                    <a:pt x="1135916" y="136588"/>
                  </a:lnTo>
                  <a:lnTo>
                    <a:pt x="1189457" y="165464"/>
                  </a:lnTo>
                  <a:lnTo>
                    <a:pt x="1244132" y="192129"/>
                  </a:lnTo>
                  <a:lnTo>
                    <a:pt x="1299849" y="216536"/>
                  </a:lnTo>
                  <a:lnTo>
                    <a:pt x="1356517" y="238642"/>
                  </a:lnTo>
                  <a:lnTo>
                    <a:pt x="1414039" y="258423"/>
                  </a:lnTo>
                  <a:lnTo>
                    <a:pt x="1472322" y="275858"/>
                  </a:lnTo>
                  <a:lnTo>
                    <a:pt x="1531266" y="290875"/>
                  </a:lnTo>
                  <a:lnTo>
                    <a:pt x="1590775" y="303479"/>
                  </a:lnTo>
                  <a:lnTo>
                    <a:pt x="1650749" y="313647"/>
                  </a:lnTo>
                  <a:lnTo>
                    <a:pt x="1711089" y="321357"/>
                  </a:lnTo>
                  <a:lnTo>
                    <a:pt x="1771691" y="326590"/>
                  </a:lnTo>
                  <a:lnTo>
                    <a:pt x="1832457" y="329343"/>
                  </a:lnTo>
                  <a:lnTo>
                    <a:pt x="1862882" y="329795"/>
                  </a:lnTo>
                  <a:lnTo>
                    <a:pt x="1893292" y="329630"/>
                  </a:lnTo>
                  <a:lnTo>
                    <a:pt x="1954084" y="327436"/>
                  </a:lnTo>
                  <a:lnTo>
                    <a:pt x="2014724" y="322747"/>
                  </a:lnTo>
                  <a:lnTo>
                    <a:pt x="2075118" y="315577"/>
                  </a:lnTo>
                  <a:lnTo>
                    <a:pt x="2135189" y="305975"/>
                  </a:lnTo>
                  <a:lnTo>
                    <a:pt x="2194812" y="293914"/>
                  </a:lnTo>
                  <a:lnTo>
                    <a:pt x="2253895" y="279433"/>
                  </a:lnTo>
                  <a:lnTo>
                    <a:pt x="2312330" y="262538"/>
                  </a:lnTo>
                  <a:lnTo>
                    <a:pt x="2370039" y="243297"/>
                  </a:lnTo>
                  <a:lnTo>
                    <a:pt x="2426899" y="221687"/>
                  </a:lnTo>
                  <a:lnTo>
                    <a:pt x="2482838" y="197798"/>
                  </a:lnTo>
                  <a:lnTo>
                    <a:pt x="2537772" y="171629"/>
                  </a:lnTo>
                  <a:lnTo>
                    <a:pt x="2591566" y="143255"/>
                  </a:lnTo>
                  <a:lnTo>
                    <a:pt x="2644176" y="112691"/>
                  </a:lnTo>
                  <a:lnTo>
                    <a:pt x="2695479" y="80030"/>
                  </a:lnTo>
                  <a:lnTo>
                    <a:pt x="2745396" y="45291"/>
                  </a:lnTo>
                  <a:lnTo>
                    <a:pt x="3621122" y="1250598"/>
                  </a:lnTo>
                  <a:lnTo>
                    <a:pt x="3571529" y="1285844"/>
                  </a:lnTo>
                  <a:lnTo>
                    <a:pt x="3521243" y="1320084"/>
                  </a:lnTo>
                  <a:lnTo>
                    <a:pt x="3470268" y="1353270"/>
                  </a:lnTo>
                  <a:lnTo>
                    <a:pt x="3418623" y="1385428"/>
                  </a:lnTo>
                  <a:lnTo>
                    <a:pt x="3366334" y="1416510"/>
                  </a:lnTo>
                  <a:lnTo>
                    <a:pt x="3313441" y="1446541"/>
                  </a:lnTo>
                  <a:lnTo>
                    <a:pt x="3259918" y="1475459"/>
                  </a:lnTo>
                  <a:lnTo>
                    <a:pt x="3205815" y="1503304"/>
                  </a:lnTo>
                  <a:lnTo>
                    <a:pt x="3151179" y="1530013"/>
                  </a:lnTo>
                  <a:lnTo>
                    <a:pt x="3095984" y="1555627"/>
                  </a:lnTo>
                  <a:lnTo>
                    <a:pt x="3040301" y="1580094"/>
                  </a:lnTo>
                  <a:lnTo>
                    <a:pt x="2984127" y="1603421"/>
                  </a:lnTo>
                  <a:lnTo>
                    <a:pt x="2927469" y="1625590"/>
                  </a:lnTo>
                  <a:lnTo>
                    <a:pt x="2870363" y="1646597"/>
                  </a:lnTo>
                  <a:lnTo>
                    <a:pt x="2812863" y="1666438"/>
                  </a:lnTo>
                  <a:lnTo>
                    <a:pt x="2725882" y="1693994"/>
                  </a:lnTo>
                  <a:lnTo>
                    <a:pt x="2667445" y="1710889"/>
                  </a:lnTo>
                  <a:lnTo>
                    <a:pt x="2608672" y="1726577"/>
                  </a:lnTo>
                  <a:lnTo>
                    <a:pt x="2549585" y="1741058"/>
                  </a:lnTo>
                  <a:lnTo>
                    <a:pt x="2490213" y="1754332"/>
                  </a:lnTo>
                  <a:lnTo>
                    <a:pt x="2430590" y="1766387"/>
                  </a:lnTo>
                  <a:lnTo>
                    <a:pt x="2370727" y="1777226"/>
                  </a:lnTo>
                  <a:lnTo>
                    <a:pt x="2310668" y="1786848"/>
                  </a:lnTo>
                  <a:lnTo>
                    <a:pt x="2250420" y="1795233"/>
                  </a:lnTo>
                  <a:lnTo>
                    <a:pt x="2190005" y="1802392"/>
                  </a:lnTo>
                  <a:lnTo>
                    <a:pt x="2129453" y="1808314"/>
                  </a:lnTo>
                  <a:lnTo>
                    <a:pt x="2068810" y="1812986"/>
                  </a:lnTo>
                  <a:lnTo>
                    <a:pt x="2008063" y="1816440"/>
                  </a:lnTo>
                  <a:lnTo>
                    <a:pt x="1947277" y="1818642"/>
                  </a:lnTo>
                  <a:lnTo>
                    <a:pt x="1886453" y="1819604"/>
                  </a:lnTo>
                  <a:close/>
                </a:path>
              </a:pathLst>
            </a:custGeom>
            <a:solidFill>
              <a:srgbClr val="5C86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360639" y="810655"/>
              <a:ext cx="2980055" cy="5390515"/>
            </a:xfrm>
            <a:custGeom>
              <a:avLst/>
              <a:gdLst/>
              <a:ahLst/>
              <a:cxnLst/>
              <a:rect l="l" t="t" r="r" b="b"/>
              <a:pathLst>
                <a:path w="2980054" h="5390515">
                  <a:moveTo>
                    <a:pt x="1228265" y="5390288"/>
                  </a:moveTo>
                  <a:lnTo>
                    <a:pt x="1158040" y="5337659"/>
                  </a:lnTo>
                  <a:lnTo>
                    <a:pt x="1089393" y="5282993"/>
                  </a:lnTo>
                  <a:lnTo>
                    <a:pt x="1022386" y="5226340"/>
                  </a:lnTo>
                  <a:lnTo>
                    <a:pt x="957079" y="5167736"/>
                  </a:lnTo>
                  <a:lnTo>
                    <a:pt x="893526" y="5107217"/>
                  </a:lnTo>
                  <a:lnTo>
                    <a:pt x="831779" y="5044858"/>
                  </a:lnTo>
                  <a:lnTo>
                    <a:pt x="771895" y="4980716"/>
                  </a:lnTo>
                  <a:lnTo>
                    <a:pt x="713929" y="4914851"/>
                  </a:lnTo>
                  <a:lnTo>
                    <a:pt x="657929" y="4847272"/>
                  </a:lnTo>
                  <a:lnTo>
                    <a:pt x="603938" y="4778103"/>
                  </a:lnTo>
                  <a:lnTo>
                    <a:pt x="552008" y="4707362"/>
                  </a:lnTo>
                  <a:lnTo>
                    <a:pt x="502187" y="4635119"/>
                  </a:lnTo>
                  <a:lnTo>
                    <a:pt x="454515" y="4561448"/>
                  </a:lnTo>
                  <a:lnTo>
                    <a:pt x="409030" y="4486411"/>
                  </a:lnTo>
                  <a:lnTo>
                    <a:pt x="365776" y="4410055"/>
                  </a:lnTo>
                  <a:lnTo>
                    <a:pt x="324789" y="4332474"/>
                  </a:lnTo>
                  <a:lnTo>
                    <a:pt x="286106" y="4253707"/>
                  </a:lnTo>
                  <a:lnTo>
                    <a:pt x="249757" y="4173832"/>
                  </a:lnTo>
                  <a:lnTo>
                    <a:pt x="215776" y="4092920"/>
                  </a:lnTo>
                  <a:lnTo>
                    <a:pt x="184193" y="4011057"/>
                  </a:lnTo>
                  <a:lnTo>
                    <a:pt x="155035" y="3928288"/>
                  </a:lnTo>
                  <a:lnTo>
                    <a:pt x="128325" y="3844705"/>
                  </a:lnTo>
                  <a:lnTo>
                    <a:pt x="104089" y="3760368"/>
                  </a:lnTo>
                  <a:lnTo>
                    <a:pt x="82347" y="3675337"/>
                  </a:lnTo>
                  <a:lnTo>
                    <a:pt x="63119" y="3589728"/>
                  </a:lnTo>
                  <a:lnTo>
                    <a:pt x="46419" y="3503585"/>
                  </a:lnTo>
                  <a:lnTo>
                    <a:pt x="32263" y="3416985"/>
                  </a:lnTo>
                  <a:lnTo>
                    <a:pt x="20665" y="3329993"/>
                  </a:lnTo>
                  <a:lnTo>
                    <a:pt x="11632" y="3242699"/>
                  </a:lnTo>
                  <a:lnTo>
                    <a:pt x="5173" y="3155194"/>
                  </a:lnTo>
                  <a:lnTo>
                    <a:pt x="1295" y="3067525"/>
                  </a:lnTo>
                  <a:lnTo>
                    <a:pt x="0" y="2979792"/>
                  </a:lnTo>
                  <a:lnTo>
                    <a:pt x="1288" y="2892043"/>
                  </a:lnTo>
                  <a:lnTo>
                    <a:pt x="5160" y="2804375"/>
                  </a:lnTo>
                  <a:lnTo>
                    <a:pt x="11612" y="2716858"/>
                  </a:lnTo>
                  <a:lnTo>
                    <a:pt x="20639" y="2629573"/>
                  </a:lnTo>
                  <a:lnTo>
                    <a:pt x="32231" y="2542592"/>
                  </a:lnTo>
                  <a:lnTo>
                    <a:pt x="46380" y="2455987"/>
                  </a:lnTo>
                  <a:lnTo>
                    <a:pt x="63073" y="2369836"/>
                  </a:lnTo>
                  <a:lnTo>
                    <a:pt x="82296" y="2284217"/>
                  </a:lnTo>
                  <a:lnTo>
                    <a:pt x="104031" y="2199201"/>
                  </a:lnTo>
                  <a:lnTo>
                    <a:pt x="128261" y="2114859"/>
                  </a:lnTo>
                  <a:lnTo>
                    <a:pt x="154968" y="2031263"/>
                  </a:lnTo>
                  <a:lnTo>
                    <a:pt x="184132" y="1948488"/>
                  </a:lnTo>
                  <a:lnTo>
                    <a:pt x="215720" y="1866609"/>
                  </a:lnTo>
                  <a:lnTo>
                    <a:pt x="249705" y="1785691"/>
                  </a:lnTo>
                  <a:lnTo>
                    <a:pt x="286058" y="1705810"/>
                  </a:lnTo>
                  <a:lnTo>
                    <a:pt x="324745" y="1627038"/>
                  </a:lnTo>
                  <a:lnTo>
                    <a:pt x="365735" y="1549436"/>
                  </a:lnTo>
                  <a:lnTo>
                    <a:pt x="408992" y="1473075"/>
                  </a:lnTo>
                  <a:lnTo>
                    <a:pt x="454479" y="1398019"/>
                  </a:lnTo>
                  <a:lnTo>
                    <a:pt x="502155" y="1324339"/>
                  </a:lnTo>
                  <a:lnTo>
                    <a:pt x="551978" y="1252096"/>
                  </a:lnTo>
                  <a:lnTo>
                    <a:pt x="603908" y="1181348"/>
                  </a:lnTo>
                  <a:lnTo>
                    <a:pt x="657896" y="1112160"/>
                  </a:lnTo>
                  <a:lnTo>
                    <a:pt x="713899" y="1044595"/>
                  </a:lnTo>
                  <a:lnTo>
                    <a:pt x="771864" y="978708"/>
                  </a:lnTo>
                  <a:lnTo>
                    <a:pt x="831746" y="914555"/>
                  </a:lnTo>
                  <a:lnTo>
                    <a:pt x="893491" y="852194"/>
                  </a:lnTo>
                  <a:lnTo>
                    <a:pt x="957043" y="791681"/>
                  </a:lnTo>
                  <a:lnTo>
                    <a:pt x="1022347" y="733065"/>
                  </a:lnTo>
                  <a:lnTo>
                    <a:pt x="1089353" y="676396"/>
                  </a:lnTo>
                  <a:lnTo>
                    <a:pt x="1157996" y="621725"/>
                  </a:lnTo>
                  <a:lnTo>
                    <a:pt x="1228217" y="569102"/>
                  </a:lnTo>
                  <a:lnTo>
                    <a:pt x="1299957" y="518568"/>
                  </a:lnTo>
                  <a:lnTo>
                    <a:pt x="1373155" y="470169"/>
                  </a:lnTo>
                  <a:lnTo>
                    <a:pt x="1447745" y="423947"/>
                  </a:lnTo>
                  <a:lnTo>
                    <a:pt x="1523661" y="379944"/>
                  </a:lnTo>
                  <a:lnTo>
                    <a:pt x="1600841" y="338194"/>
                  </a:lnTo>
                  <a:lnTo>
                    <a:pt x="1679218" y="298734"/>
                  </a:lnTo>
                  <a:lnTo>
                    <a:pt x="1758722" y="261601"/>
                  </a:lnTo>
                  <a:lnTo>
                    <a:pt x="1839283" y="226827"/>
                  </a:lnTo>
                  <a:lnTo>
                    <a:pt x="1920831" y="194440"/>
                  </a:lnTo>
                  <a:lnTo>
                    <a:pt x="2003300" y="164469"/>
                  </a:lnTo>
                  <a:lnTo>
                    <a:pt x="2086616" y="136940"/>
                  </a:lnTo>
                  <a:lnTo>
                    <a:pt x="2170703" y="111877"/>
                  </a:lnTo>
                  <a:lnTo>
                    <a:pt x="2255490" y="89302"/>
                  </a:lnTo>
                  <a:lnTo>
                    <a:pt x="2340909" y="69233"/>
                  </a:lnTo>
                  <a:lnTo>
                    <a:pt x="2426883" y="51690"/>
                  </a:lnTo>
                  <a:lnTo>
                    <a:pt x="2513330" y="36686"/>
                  </a:lnTo>
                  <a:lnTo>
                    <a:pt x="2600182" y="24236"/>
                  </a:lnTo>
                  <a:lnTo>
                    <a:pt x="2687367" y="14348"/>
                  </a:lnTo>
                  <a:lnTo>
                    <a:pt x="2774803" y="7033"/>
                  </a:lnTo>
                  <a:lnTo>
                    <a:pt x="2862413" y="2297"/>
                  </a:lnTo>
                  <a:lnTo>
                    <a:pt x="2950126" y="143"/>
                  </a:lnTo>
                  <a:lnTo>
                    <a:pt x="2979374" y="0"/>
                  </a:lnTo>
                  <a:lnTo>
                    <a:pt x="2979523" y="1489836"/>
                  </a:lnTo>
                  <a:lnTo>
                    <a:pt x="2921035" y="1490989"/>
                  </a:lnTo>
                  <a:lnTo>
                    <a:pt x="2862637" y="1494440"/>
                  </a:lnTo>
                  <a:lnTo>
                    <a:pt x="2804420" y="1500179"/>
                  </a:lnTo>
                  <a:lnTo>
                    <a:pt x="2746474" y="1508200"/>
                  </a:lnTo>
                  <a:lnTo>
                    <a:pt x="2688885" y="1518489"/>
                  </a:lnTo>
                  <a:lnTo>
                    <a:pt x="2631745" y="1531033"/>
                  </a:lnTo>
                  <a:lnTo>
                    <a:pt x="2575142" y="1545807"/>
                  </a:lnTo>
                  <a:lnTo>
                    <a:pt x="2519164" y="1562793"/>
                  </a:lnTo>
                  <a:lnTo>
                    <a:pt x="2463894" y="1581965"/>
                  </a:lnTo>
                  <a:lnTo>
                    <a:pt x="2409419" y="1603290"/>
                  </a:lnTo>
                  <a:lnTo>
                    <a:pt x="2355825" y="1626739"/>
                  </a:lnTo>
                  <a:lnTo>
                    <a:pt x="2303191" y="1652273"/>
                  </a:lnTo>
                  <a:lnTo>
                    <a:pt x="2251602" y="1679854"/>
                  </a:lnTo>
                  <a:lnTo>
                    <a:pt x="2201134" y="1709438"/>
                  </a:lnTo>
                  <a:lnTo>
                    <a:pt x="2151868" y="1740982"/>
                  </a:lnTo>
                  <a:lnTo>
                    <a:pt x="2103878" y="1774437"/>
                  </a:lnTo>
                  <a:lnTo>
                    <a:pt x="2057236" y="1809746"/>
                  </a:lnTo>
                  <a:lnTo>
                    <a:pt x="2012017" y="1846860"/>
                  </a:lnTo>
                  <a:lnTo>
                    <a:pt x="1968293" y="1885722"/>
                  </a:lnTo>
                  <a:lnTo>
                    <a:pt x="1926125" y="1926272"/>
                  </a:lnTo>
                  <a:lnTo>
                    <a:pt x="1885582" y="1968444"/>
                  </a:lnTo>
                  <a:lnTo>
                    <a:pt x="1846729" y="2012176"/>
                  </a:lnTo>
                  <a:lnTo>
                    <a:pt x="1809619" y="2057399"/>
                  </a:lnTo>
                  <a:lnTo>
                    <a:pt x="1774314" y="2104045"/>
                  </a:lnTo>
                  <a:lnTo>
                    <a:pt x="1740867" y="2152039"/>
                  </a:lnTo>
                  <a:lnTo>
                    <a:pt x="1709330" y="2201310"/>
                  </a:lnTo>
                  <a:lnTo>
                    <a:pt x="1679753" y="2251782"/>
                  </a:lnTo>
                  <a:lnTo>
                    <a:pt x="1652180" y="2303376"/>
                  </a:lnTo>
                  <a:lnTo>
                    <a:pt x="1626653" y="2356012"/>
                  </a:lnTo>
                  <a:lnTo>
                    <a:pt x="1603212" y="2409610"/>
                  </a:lnTo>
                  <a:lnTo>
                    <a:pt x="1581893" y="2464086"/>
                  </a:lnTo>
                  <a:lnTo>
                    <a:pt x="1562730" y="2519358"/>
                  </a:lnTo>
                  <a:lnTo>
                    <a:pt x="1545751" y="2575341"/>
                  </a:lnTo>
                  <a:lnTo>
                    <a:pt x="1530985" y="2631945"/>
                  </a:lnTo>
                  <a:lnTo>
                    <a:pt x="1518449" y="2689087"/>
                  </a:lnTo>
                  <a:lnTo>
                    <a:pt x="1508167" y="2746674"/>
                  </a:lnTo>
                  <a:lnTo>
                    <a:pt x="1500155" y="2804624"/>
                  </a:lnTo>
                  <a:lnTo>
                    <a:pt x="1494424" y="2862843"/>
                  </a:lnTo>
                  <a:lnTo>
                    <a:pt x="1490982" y="2921242"/>
                  </a:lnTo>
                  <a:lnTo>
                    <a:pt x="1489836" y="2979732"/>
                  </a:lnTo>
                  <a:lnTo>
                    <a:pt x="1490986" y="3038223"/>
                  </a:lnTo>
                  <a:lnTo>
                    <a:pt x="1494433" y="3096625"/>
                  </a:lnTo>
                  <a:lnTo>
                    <a:pt x="1500168" y="3154833"/>
                  </a:lnTo>
                  <a:lnTo>
                    <a:pt x="1508185" y="3212772"/>
                  </a:lnTo>
                  <a:lnTo>
                    <a:pt x="1518470" y="3270369"/>
                  </a:lnTo>
                  <a:lnTo>
                    <a:pt x="1531009" y="3327520"/>
                  </a:lnTo>
                  <a:lnTo>
                    <a:pt x="1545781" y="3384118"/>
                  </a:lnTo>
                  <a:lnTo>
                    <a:pt x="1562766" y="3440092"/>
                  </a:lnTo>
                  <a:lnTo>
                    <a:pt x="1581932" y="3495365"/>
                  </a:lnTo>
                  <a:lnTo>
                    <a:pt x="1603254" y="3549833"/>
                  </a:lnTo>
                  <a:lnTo>
                    <a:pt x="1626699" y="3603437"/>
                  </a:lnTo>
                  <a:lnTo>
                    <a:pt x="1652231" y="3656058"/>
                  </a:lnTo>
                  <a:lnTo>
                    <a:pt x="1679808" y="3707659"/>
                  </a:lnTo>
                  <a:lnTo>
                    <a:pt x="1709390" y="3758142"/>
                  </a:lnTo>
                  <a:lnTo>
                    <a:pt x="1740929" y="3807396"/>
                  </a:lnTo>
                  <a:lnTo>
                    <a:pt x="1774380" y="3855398"/>
                  </a:lnTo>
                  <a:lnTo>
                    <a:pt x="1809688" y="3902034"/>
                  </a:lnTo>
                  <a:lnTo>
                    <a:pt x="1846801" y="3947262"/>
                  </a:lnTo>
                  <a:lnTo>
                    <a:pt x="1885658" y="3990996"/>
                  </a:lnTo>
                  <a:lnTo>
                    <a:pt x="1926206" y="4033166"/>
                  </a:lnTo>
                  <a:lnTo>
                    <a:pt x="1968375" y="4073704"/>
                  </a:lnTo>
                  <a:lnTo>
                    <a:pt x="2012104" y="4112544"/>
                  </a:lnTo>
                  <a:lnTo>
                    <a:pt x="2057325" y="4149667"/>
                  </a:lnTo>
                  <a:lnTo>
                    <a:pt x="2103967" y="4184980"/>
                  </a:lnTo>
                  <a:lnTo>
                    <a:pt x="1228265" y="5390288"/>
                  </a:lnTo>
                  <a:close/>
                </a:path>
              </a:pathLst>
            </a:custGeom>
            <a:solidFill>
              <a:srgbClr val="6658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340312" y="810655"/>
              <a:ext cx="635" cy="1490345"/>
            </a:xfrm>
            <a:custGeom>
              <a:avLst/>
              <a:gdLst/>
              <a:ahLst/>
              <a:cxnLst/>
              <a:rect l="l" t="t" r="r" b="b"/>
              <a:pathLst>
                <a:path w="635" h="1490345">
                  <a:moveTo>
                    <a:pt x="148" y="1489836"/>
                  </a:moveTo>
                  <a:lnTo>
                    <a:pt x="0" y="0"/>
                  </a:lnTo>
                  <a:lnTo>
                    <a:pt x="148" y="1489836"/>
                  </a:lnTo>
                  <a:close/>
                </a:path>
              </a:pathLst>
            </a:custGeom>
            <a:solidFill>
              <a:srgbClr val="602D6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/>
          <p:nvPr/>
        </p:nvSpPr>
        <p:spPr>
          <a:xfrm>
            <a:off x="0" y="9258300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0120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016000" y="9635465"/>
            <a:ext cx="3926204" cy="2178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50" spc="160">
                <a:solidFill>
                  <a:srgbClr val="FFFFFF"/>
                </a:solidFill>
                <a:latin typeface="Verdana"/>
                <a:cs typeface="Verdana"/>
              </a:rPr>
              <a:t>JOB</a:t>
            </a:r>
            <a:r>
              <a:rPr dirty="0" sz="1250" spc="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50" spc="229">
                <a:solidFill>
                  <a:srgbClr val="FFFFFF"/>
                </a:solidFill>
                <a:latin typeface="Verdana"/>
                <a:cs typeface="Verdana"/>
              </a:rPr>
              <a:t>FAIR</a:t>
            </a:r>
            <a:r>
              <a:rPr dirty="0" sz="1250" spc="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50" spc="135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dirty="0" sz="1250" spc="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50" spc="195">
                <a:solidFill>
                  <a:srgbClr val="FFFFFF"/>
                </a:solidFill>
                <a:latin typeface="Verdana"/>
                <a:cs typeface="Verdana"/>
              </a:rPr>
              <a:t>ENTREPRENUR</a:t>
            </a:r>
            <a:r>
              <a:rPr dirty="0" sz="1250" spc="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50" spc="215">
                <a:solidFill>
                  <a:srgbClr val="FFFFFF"/>
                </a:solidFill>
                <a:latin typeface="Verdana"/>
                <a:cs typeface="Verdana"/>
              </a:rPr>
              <a:t>EXPO</a:t>
            </a:r>
            <a:r>
              <a:rPr dirty="0" sz="1250" spc="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50" spc="185">
                <a:solidFill>
                  <a:srgbClr val="FFFFFF"/>
                </a:solidFill>
                <a:latin typeface="Verdana"/>
                <a:cs typeface="Verdana"/>
              </a:rPr>
              <a:t>2021</a:t>
            </a:r>
            <a:endParaRPr sz="12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7261280"/>
              <a:ext cx="7408545" cy="3025775"/>
            </a:xfrm>
            <a:custGeom>
              <a:avLst/>
              <a:gdLst/>
              <a:ahLst/>
              <a:cxnLst/>
              <a:rect l="l" t="t" r="r" b="b"/>
              <a:pathLst>
                <a:path w="7408545" h="3025775">
                  <a:moveTo>
                    <a:pt x="7400266" y="3025718"/>
                  </a:moveTo>
                  <a:lnTo>
                    <a:pt x="0" y="3025718"/>
                  </a:lnTo>
                  <a:lnTo>
                    <a:pt x="0" y="0"/>
                  </a:lnTo>
                  <a:lnTo>
                    <a:pt x="6888012" y="0"/>
                  </a:lnTo>
                  <a:lnTo>
                    <a:pt x="6935246" y="2133"/>
                  </a:lnTo>
                  <a:lnTo>
                    <a:pt x="6981312" y="8408"/>
                  </a:lnTo>
                  <a:lnTo>
                    <a:pt x="7026024" y="18640"/>
                  </a:lnTo>
                  <a:lnTo>
                    <a:pt x="7069197" y="32642"/>
                  </a:lnTo>
                  <a:lnTo>
                    <a:pt x="7110644" y="50230"/>
                  </a:lnTo>
                  <a:lnTo>
                    <a:pt x="7150181" y="71216"/>
                  </a:lnTo>
                  <a:lnTo>
                    <a:pt x="7187621" y="95416"/>
                  </a:lnTo>
                  <a:lnTo>
                    <a:pt x="7222780" y="122643"/>
                  </a:lnTo>
                  <a:lnTo>
                    <a:pt x="7255471" y="152712"/>
                  </a:lnTo>
                  <a:lnTo>
                    <a:pt x="7285509" y="185437"/>
                  </a:lnTo>
                  <a:lnTo>
                    <a:pt x="7312708" y="220632"/>
                  </a:lnTo>
                  <a:lnTo>
                    <a:pt x="7336883" y="258111"/>
                  </a:lnTo>
                  <a:lnTo>
                    <a:pt x="7357848" y="297689"/>
                  </a:lnTo>
                  <a:lnTo>
                    <a:pt x="7375417" y="339179"/>
                  </a:lnTo>
                  <a:lnTo>
                    <a:pt x="7389405" y="382396"/>
                  </a:lnTo>
                  <a:lnTo>
                    <a:pt x="7399626" y="427155"/>
                  </a:lnTo>
                  <a:lnTo>
                    <a:pt x="7405895" y="473268"/>
                  </a:lnTo>
                  <a:lnTo>
                    <a:pt x="7408026" y="520551"/>
                  </a:lnTo>
                  <a:lnTo>
                    <a:pt x="7408026" y="2937025"/>
                  </a:lnTo>
                  <a:lnTo>
                    <a:pt x="7405895" y="2984308"/>
                  </a:lnTo>
                  <a:lnTo>
                    <a:pt x="7400266" y="3025718"/>
                  </a:lnTo>
                  <a:close/>
                </a:path>
              </a:pathLst>
            </a:custGeom>
            <a:solidFill>
              <a:srgbClr val="01203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8273501" y="8168855"/>
            <a:ext cx="8955405" cy="159321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240"/>
              </a:spcBef>
            </a:pPr>
            <a:r>
              <a:rPr dirty="0" sz="2600" spc="65" b="1">
                <a:solidFill>
                  <a:srgbClr val="181818"/>
                </a:solidFill>
                <a:latin typeface="Trebuchet MS"/>
                <a:cs typeface="Trebuchet MS"/>
              </a:rPr>
              <a:t>Memberikan </a:t>
            </a:r>
            <a:r>
              <a:rPr dirty="0" sz="2600" spc="105" b="1">
                <a:solidFill>
                  <a:srgbClr val="181818"/>
                </a:solidFill>
                <a:latin typeface="Trebuchet MS"/>
                <a:cs typeface="Trebuchet MS"/>
              </a:rPr>
              <a:t>pengalaman </a:t>
            </a:r>
            <a:r>
              <a:rPr dirty="0" sz="2600" spc="165" b="1">
                <a:solidFill>
                  <a:srgbClr val="181818"/>
                </a:solidFill>
                <a:latin typeface="Trebuchet MS"/>
                <a:cs typeface="Trebuchet MS"/>
              </a:rPr>
              <a:t>yang </a:t>
            </a:r>
            <a:r>
              <a:rPr dirty="0" sz="2600" spc="45" b="1">
                <a:solidFill>
                  <a:srgbClr val="181818"/>
                </a:solidFill>
                <a:latin typeface="Trebuchet MS"/>
                <a:cs typeface="Trebuchet MS"/>
              </a:rPr>
              <a:t>unik </a:t>
            </a:r>
            <a:r>
              <a:rPr dirty="0" sz="2600" spc="110" b="1">
                <a:solidFill>
                  <a:srgbClr val="181818"/>
                </a:solidFill>
                <a:latin typeface="Trebuchet MS"/>
                <a:cs typeface="Trebuchet MS"/>
              </a:rPr>
              <a:t>dan </a:t>
            </a:r>
            <a:r>
              <a:rPr dirty="0" sz="2600" spc="90" b="1">
                <a:solidFill>
                  <a:srgbClr val="181818"/>
                </a:solidFill>
                <a:latin typeface="Trebuchet MS"/>
                <a:cs typeface="Trebuchet MS"/>
              </a:rPr>
              <a:t>berkesan </a:t>
            </a:r>
            <a:r>
              <a:rPr dirty="0" sz="2600" spc="114" b="1">
                <a:solidFill>
                  <a:srgbClr val="181818"/>
                </a:solidFill>
                <a:latin typeface="Trebuchet MS"/>
                <a:cs typeface="Trebuchet MS"/>
              </a:rPr>
              <a:t>bagi </a:t>
            </a:r>
            <a:r>
              <a:rPr dirty="0" sz="2600" spc="-77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95" b="1">
                <a:solidFill>
                  <a:srgbClr val="181818"/>
                </a:solidFill>
                <a:latin typeface="Trebuchet MS"/>
                <a:cs typeface="Trebuchet MS"/>
              </a:rPr>
              <a:t>p</a:t>
            </a:r>
            <a:r>
              <a:rPr dirty="0" sz="2600" spc="20" b="1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600" spc="105" b="1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600" spc="310" b="1">
                <a:solidFill>
                  <a:srgbClr val="181818"/>
                </a:solidFill>
                <a:latin typeface="Trebuchet MS"/>
                <a:cs typeface="Trebuchet MS"/>
              </a:rPr>
              <a:t>g</a:t>
            </a:r>
            <a:r>
              <a:rPr dirty="0" sz="2600" spc="95" b="1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dirty="0" sz="2600" spc="105" b="1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600" spc="-204" b="1">
                <a:solidFill>
                  <a:srgbClr val="181818"/>
                </a:solidFill>
                <a:latin typeface="Trebuchet MS"/>
                <a:cs typeface="Trebuchet MS"/>
              </a:rPr>
              <a:t>j</a:t>
            </a:r>
            <a:r>
              <a:rPr dirty="0" sz="2600" spc="95" b="1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dirty="0" sz="2600" spc="105" b="1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600" spc="315" b="1">
                <a:solidFill>
                  <a:srgbClr val="181818"/>
                </a:solidFill>
                <a:latin typeface="Trebuchet MS"/>
                <a:cs typeface="Trebuchet MS"/>
              </a:rPr>
              <a:t>g</a:t>
            </a:r>
            <a:r>
              <a:rPr dirty="0" sz="2600" spc="-21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325" b="1">
                <a:solidFill>
                  <a:srgbClr val="181818"/>
                </a:solidFill>
                <a:latin typeface="Trebuchet MS"/>
                <a:cs typeface="Trebuchet MS"/>
              </a:rPr>
              <a:t>J</a:t>
            </a:r>
            <a:r>
              <a:rPr dirty="0" sz="2600" spc="85" b="1">
                <a:solidFill>
                  <a:srgbClr val="181818"/>
                </a:solidFill>
                <a:latin typeface="Trebuchet MS"/>
                <a:cs typeface="Trebuchet MS"/>
              </a:rPr>
              <a:t>o</a:t>
            </a:r>
            <a:r>
              <a:rPr dirty="0" sz="2600" spc="105" b="1">
                <a:solidFill>
                  <a:srgbClr val="181818"/>
                </a:solidFill>
                <a:latin typeface="Trebuchet MS"/>
                <a:cs typeface="Trebuchet MS"/>
              </a:rPr>
              <a:t>b</a:t>
            </a:r>
            <a:r>
              <a:rPr dirty="0" sz="2600" spc="-21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60" b="1">
                <a:solidFill>
                  <a:srgbClr val="181818"/>
                </a:solidFill>
                <a:latin typeface="Trebuchet MS"/>
                <a:cs typeface="Trebuchet MS"/>
              </a:rPr>
              <a:t>F</a:t>
            </a:r>
            <a:r>
              <a:rPr dirty="0" sz="2600" spc="114" b="1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600" spc="-70" b="1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dirty="0" sz="2600" spc="20" b="1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dirty="0" sz="2600" spc="-21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100" b="1">
                <a:solidFill>
                  <a:srgbClr val="181818"/>
                </a:solidFill>
                <a:latin typeface="Trebuchet MS"/>
                <a:cs typeface="Trebuchet MS"/>
              </a:rPr>
              <a:t>d</a:t>
            </a:r>
            <a:r>
              <a:rPr dirty="0" sz="2600" spc="114" b="1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dirty="0" sz="2600" spc="110" b="1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600" spc="-21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155" b="1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600" spc="105" b="1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600" spc="125" b="1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r>
              <a:rPr dirty="0" sz="2600" spc="15" b="1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dirty="0" sz="2600" spc="20" b="1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600" spc="95" b="1">
                <a:solidFill>
                  <a:srgbClr val="181818"/>
                </a:solidFill>
                <a:latin typeface="Trebuchet MS"/>
                <a:cs typeface="Trebuchet MS"/>
              </a:rPr>
              <a:t>p</a:t>
            </a:r>
            <a:r>
              <a:rPr dirty="0" sz="2600" spc="15" b="1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dirty="0" sz="2600" spc="20" b="1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600" spc="105" b="1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dirty="0" sz="2600" spc="95" b="1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dirty="0" sz="2600" spc="20" b="1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dirty="0" sz="2600" spc="-21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155" b="1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dirty="0" sz="2600" spc="55" b="1">
                <a:solidFill>
                  <a:srgbClr val="181818"/>
                </a:solidFill>
                <a:latin typeface="Trebuchet MS"/>
                <a:cs typeface="Trebuchet MS"/>
              </a:rPr>
              <a:t>x</a:t>
            </a:r>
            <a:r>
              <a:rPr dirty="0" sz="2600" spc="95" b="1">
                <a:solidFill>
                  <a:srgbClr val="181818"/>
                </a:solidFill>
                <a:latin typeface="Trebuchet MS"/>
                <a:cs typeface="Trebuchet MS"/>
              </a:rPr>
              <a:t>p</a:t>
            </a:r>
            <a:r>
              <a:rPr dirty="0" sz="2600" spc="90" b="1">
                <a:solidFill>
                  <a:srgbClr val="181818"/>
                </a:solidFill>
                <a:latin typeface="Trebuchet MS"/>
                <a:cs typeface="Trebuchet MS"/>
              </a:rPr>
              <a:t>o</a:t>
            </a:r>
            <a:r>
              <a:rPr dirty="0" sz="2600" spc="-21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120" b="1">
                <a:solidFill>
                  <a:srgbClr val="181818"/>
                </a:solidFill>
                <a:latin typeface="Trebuchet MS"/>
                <a:cs typeface="Trebuchet MS"/>
              </a:rPr>
              <a:t>2</a:t>
            </a:r>
            <a:r>
              <a:rPr dirty="0" sz="2600" spc="210" b="1">
                <a:solidFill>
                  <a:srgbClr val="181818"/>
                </a:solidFill>
                <a:latin typeface="Trebuchet MS"/>
                <a:cs typeface="Trebuchet MS"/>
              </a:rPr>
              <a:t>0</a:t>
            </a:r>
            <a:r>
              <a:rPr dirty="0" sz="2600" spc="120" b="1">
                <a:solidFill>
                  <a:srgbClr val="181818"/>
                </a:solidFill>
                <a:latin typeface="Trebuchet MS"/>
                <a:cs typeface="Trebuchet MS"/>
              </a:rPr>
              <a:t>2</a:t>
            </a:r>
            <a:r>
              <a:rPr dirty="0" sz="2600" spc="-190" b="1">
                <a:solidFill>
                  <a:srgbClr val="181818"/>
                </a:solidFill>
                <a:latin typeface="Trebuchet MS"/>
                <a:cs typeface="Trebuchet MS"/>
              </a:rPr>
              <a:t>1  </a:t>
            </a:r>
            <a:r>
              <a:rPr dirty="0" sz="2600" spc="125" b="1">
                <a:solidFill>
                  <a:srgbClr val="181818"/>
                </a:solidFill>
                <a:latin typeface="Trebuchet MS"/>
                <a:cs typeface="Trebuchet MS"/>
              </a:rPr>
              <a:t>dengan</a:t>
            </a:r>
            <a:r>
              <a:rPr dirty="0" sz="2600" spc="-204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55" b="1">
                <a:solidFill>
                  <a:srgbClr val="181818"/>
                </a:solidFill>
                <a:latin typeface="Trebuchet MS"/>
                <a:cs typeface="Trebuchet MS"/>
              </a:rPr>
              <a:t>virtual</a:t>
            </a:r>
            <a:r>
              <a:rPr dirty="0" sz="2600" spc="-20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160" b="1">
                <a:solidFill>
                  <a:srgbClr val="181818"/>
                </a:solidFill>
                <a:latin typeface="Trebuchet MS"/>
                <a:cs typeface="Trebuchet MS"/>
              </a:rPr>
              <a:t>3D</a:t>
            </a:r>
            <a:r>
              <a:rPr dirty="0" sz="2600" spc="-204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100" b="1">
                <a:solidFill>
                  <a:srgbClr val="181818"/>
                </a:solidFill>
                <a:latin typeface="Trebuchet MS"/>
                <a:cs typeface="Trebuchet MS"/>
              </a:rPr>
              <a:t>booth</a:t>
            </a:r>
            <a:r>
              <a:rPr dirty="0" sz="2600" spc="-20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55" b="1">
                <a:solidFill>
                  <a:srgbClr val="181818"/>
                </a:solidFill>
                <a:latin typeface="Trebuchet MS"/>
                <a:cs typeface="Trebuchet MS"/>
              </a:rPr>
              <a:t>interaktif</a:t>
            </a:r>
            <a:r>
              <a:rPr dirty="0" sz="2600" spc="-204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125" b="1">
                <a:solidFill>
                  <a:srgbClr val="181818"/>
                </a:solidFill>
                <a:latin typeface="Trebuchet MS"/>
                <a:cs typeface="Trebuchet MS"/>
              </a:rPr>
              <a:t>dengan</a:t>
            </a:r>
            <a:r>
              <a:rPr dirty="0" sz="2600" spc="-20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105" b="1">
                <a:solidFill>
                  <a:srgbClr val="181818"/>
                </a:solidFill>
                <a:latin typeface="Trebuchet MS"/>
                <a:cs typeface="Trebuchet MS"/>
              </a:rPr>
              <a:t>konsep</a:t>
            </a:r>
            <a:r>
              <a:rPr dirty="0" sz="2600" spc="-20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165" b="1">
                <a:solidFill>
                  <a:srgbClr val="181818"/>
                </a:solidFill>
                <a:latin typeface="Trebuchet MS"/>
                <a:cs typeface="Trebuchet MS"/>
              </a:rPr>
              <a:t>yang </a:t>
            </a:r>
            <a:r>
              <a:rPr dirty="0" sz="2600" spc="-77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95" b="1">
                <a:solidFill>
                  <a:srgbClr val="181818"/>
                </a:solidFill>
                <a:latin typeface="Trebuchet MS"/>
                <a:cs typeface="Trebuchet MS"/>
              </a:rPr>
              <a:t>disesuaikan</a:t>
            </a:r>
            <a:r>
              <a:rPr dirty="0" sz="2600" spc="-204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125" b="1">
                <a:solidFill>
                  <a:srgbClr val="181818"/>
                </a:solidFill>
                <a:latin typeface="Trebuchet MS"/>
                <a:cs typeface="Trebuchet MS"/>
              </a:rPr>
              <a:t>dengan</a:t>
            </a:r>
            <a:r>
              <a:rPr dirty="0" sz="2600" spc="-204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85" b="1">
                <a:solidFill>
                  <a:srgbClr val="181818"/>
                </a:solidFill>
                <a:latin typeface="Trebuchet MS"/>
                <a:cs typeface="Trebuchet MS"/>
              </a:rPr>
              <a:t>brand</a:t>
            </a:r>
            <a:r>
              <a:rPr dirty="0" sz="2600" spc="-200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120" b="1">
                <a:solidFill>
                  <a:srgbClr val="181818"/>
                </a:solidFill>
                <a:latin typeface="Trebuchet MS"/>
                <a:cs typeface="Trebuchet MS"/>
              </a:rPr>
              <a:t>perusahaan/bidang</a:t>
            </a:r>
            <a:r>
              <a:rPr dirty="0" sz="2600" spc="-204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600" spc="145" b="1">
                <a:solidFill>
                  <a:srgbClr val="181818"/>
                </a:solidFill>
                <a:latin typeface="Trebuchet MS"/>
                <a:cs typeface="Trebuchet MS"/>
              </a:rPr>
              <a:t>usaha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9258" y="8085744"/>
            <a:ext cx="4806950" cy="148844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820"/>
              </a:spcBef>
            </a:pPr>
            <a:r>
              <a:rPr dirty="0" sz="3600" spc="235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3600" spc="17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600" spc="140" b="1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3600" spc="17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600" spc="185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3600" spc="-2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600" spc="145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3600" spc="-85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3600" spc="17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600" spc="65" b="1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3600" spc="400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3600" spc="4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3600" spc="400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3600" spc="-2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600" spc="140" b="1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3600" spc="17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600" spc="145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3600" spc="120" b="1">
                <a:solidFill>
                  <a:srgbClr val="FFFFFF"/>
                </a:solidFill>
                <a:latin typeface="Trebuchet MS"/>
                <a:cs typeface="Trebuchet MS"/>
              </a:rPr>
              <a:t>a  </a:t>
            </a:r>
            <a:r>
              <a:rPr dirty="0" sz="3600" spc="400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3600" spc="4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3600" spc="175" b="1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3600" spc="140" b="1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3600" spc="17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600" spc="-2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600" spc="145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3600" spc="4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3600" spc="200" b="1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dirty="0" sz="3600" spc="-85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3600" spc="24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3600" spc="4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3600" spc="-2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600" spc="175" b="1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3600" spc="4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3600" spc="-70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3600" spc="17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600" spc="-70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3600" spc="140" b="1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3600" spc="-85" b="1">
                <a:solidFill>
                  <a:srgbClr val="FFFFFF"/>
                </a:solidFill>
                <a:latin typeface="Trebuchet MS"/>
                <a:cs typeface="Trebuchet MS"/>
              </a:rPr>
              <a:t>i  </a:t>
            </a:r>
            <a:r>
              <a:rPr dirty="0" sz="3600" spc="145" b="1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3600" spc="30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3600" spc="125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3600" spc="160" b="1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dirty="0" sz="3600" spc="400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3600" spc="4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3600" spc="30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3600" spc="-2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600" spc="145" b="1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3600" spc="254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3600" spc="125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56609" y="865656"/>
            <a:ext cx="798830" cy="352425"/>
          </a:xfrm>
          <a:custGeom>
            <a:avLst/>
            <a:gdLst/>
            <a:ahLst/>
            <a:cxnLst/>
            <a:rect l="l" t="t" r="r" b="b"/>
            <a:pathLst>
              <a:path w="798830" h="352425">
                <a:moveTo>
                  <a:pt x="621778" y="352426"/>
                </a:moveTo>
                <a:lnTo>
                  <a:pt x="600594" y="331302"/>
                </a:lnTo>
                <a:lnTo>
                  <a:pt x="741451" y="190851"/>
                </a:lnTo>
                <a:lnTo>
                  <a:pt x="0" y="190851"/>
                </a:lnTo>
                <a:lnTo>
                  <a:pt x="0" y="161204"/>
                </a:lnTo>
                <a:lnTo>
                  <a:pt x="741451" y="161204"/>
                </a:lnTo>
                <a:lnTo>
                  <a:pt x="600594" y="21123"/>
                </a:lnTo>
                <a:lnTo>
                  <a:pt x="621778" y="0"/>
                </a:lnTo>
                <a:lnTo>
                  <a:pt x="798314" y="176027"/>
                </a:lnTo>
                <a:lnTo>
                  <a:pt x="621778" y="352426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571990" cy="10287000"/>
            <a:chOff x="0" y="0"/>
            <a:chExt cx="9571990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597785" cy="10287000"/>
            </a:xfrm>
            <a:custGeom>
              <a:avLst/>
              <a:gdLst/>
              <a:ahLst/>
              <a:cxnLst/>
              <a:rect l="l" t="t" r="r" b="b"/>
              <a:pathLst>
                <a:path w="2597785" h="10287000">
                  <a:moveTo>
                    <a:pt x="2597630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2597630" y="0"/>
                  </a:lnTo>
                  <a:lnTo>
                    <a:pt x="2597630" y="10286999"/>
                  </a:lnTo>
                  <a:close/>
                </a:path>
              </a:pathLst>
            </a:custGeom>
            <a:solidFill>
              <a:srgbClr val="01203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7749" y="1054415"/>
              <a:ext cx="8523914" cy="85379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94511" y="3044817"/>
              <a:ext cx="4332975" cy="57630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2583" y="1620072"/>
              <a:ext cx="5309518" cy="708181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727" rIns="0" bIns="0" rtlCol="0" vert="horz">
            <a:spAutoFit/>
          </a:bodyPr>
          <a:lstStyle/>
          <a:p>
            <a:pPr marL="9403715" marR="5080">
              <a:lnSpc>
                <a:spcPts val="4050"/>
              </a:lnSpc>
              <a:spcBef>
                <a:spcPts val="229"/>
              </a:spcBef>
            </a:pPr>
            <a:r>
              <a:rPr dirty="0" spc="229"/>
              <a:t>Mengusung </a:t>
            </a:r>
            <a:r>
              <a:rPr dirty="0" spc="145"/>
              <a:t>konsep </a:t>
            </a:r>
            <a:r>
              <a:rPr dirty="0" spc="100"/>
              <a:t>pameran </a:t>
            </a:r>
            <a:r>
              <a:rPr dirty="0" spc="105"/>
              <a:t> </a:t>
            </a:r>
            <a:r>
              <a:rPr dirty="0" spc="200"/>
              <a:t>yang</a:t>
            </a:r>
            <a:r>
              <a:rPr dirty="0" spc="-204"/>
              <a:t> </a:t>
            </a:r>
            <a:r>
              <a:rPr dirty="0" spc="-5"/>
              <a:t>mirip</a:t>
            </a:r>
            <a:r>
              <a:rPr dirty="0" spc="-204"/>
              <a:t> </a:t>
            </a:r>
            <a:r>
              <a:rPr dirty="0" spc="160"/>
              <a:t>dengan</a:t>
            </a:r>
            <a:r>
              <a:rPr dirty="0" spc="-204"/>
              <a:t> </a:t>
            </a:r>
            <a:r>
              <a:rPr dirty="0" spc="145"/>
              <a:t>konsep</a:t>
            </a:r>
            <a:r>
              <a:rPr dirty="0" spc="-204"/>
              <a:t> </a:t>
            </a:r>
            <a:r>
              <a:rPr dirty="0" spc="20"/>
              <a:t>offline </a:t>
            </a:r>
            <a:r>
              <a:rPr dirty="0" spc="-1010"/>
              <a:t> </a:t>
            </a:r>
            <a:r>
              <a:rPr dirty="0" spc="-15"/>
              <a:t>di</a:t>
            </a:r>
            <a:r>
              <a:rPr dirty="0" spc="-200"/>
              <a:t> </a:t>
            </a:r>
            <a:r>
              <a:rPr dirty="0" spc="110"/>
              <a:t>gedung.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461843" y="3787850"/>
            <a:ext cx="6584950" cy="4483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60985">
              <a:lnSpc>
                <a:spcPct val="116100"/>
              </a:lnSpc>
              <a:spcBef>
                <a:spcPts val="100"/>
              </a:spcBef>
            </a:pPr>
            <a:r>
              <a:rPr dirty="0" sz="2100" spc="45">
                <a:solidFill>
                  <a:srgbClr val="181818"/>
                </a:solidFill>
                <a:latin typeface="Trebuchet MS"/>
                <a:cs typeface="Trebuchet MS"/>
              </a:rPr>
              <a:t>Virtual </a:t>
            </a:r>
            <a:r>
              <a:rPr dirty="0" sz="2100" spc="185">
                <a:solidFill>
                  <a:srgbClr val="181818"/>
                </a:solidFill>
                <a:latin typeface="Trebuchet MS"/>
                <a:cs typeface="Trebuchet MS"/>
              </a:rPr>
              <a:t>Job </a:t>
            </a:r>
            <a:r>
              <a:rPr dirty="0" sz="2100" spc="45">
                <a:solidFill>
                  <a:srgbClr val="181818"/>
                </a:solidFill>
                <a:latin typeface="Trebuchet MS"/>
                <a:cs typeface="Trebuchet MS"/>
              </a:rPr>
              <a:t>Fair </a:t>
            </a:r>
            <a:r>
              <a:rPr dirty="0" sz="2100" spc="-30">
                <a:solidFill>
                  <a:srgbClr val="181818"/>
                </a:solidFill>
                <a:latin typeface="Trebuchet MS"/>
                <a:cs typeface="Trebuchet MS"/>
              </a:rPr>
              <a:t>&amp; 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Entrepreneur </a:t>
            </a:r>
            <a:r>
              <a:rPr dirty="0" sz="2100" spc="125">
                <a:solidFill>
                  <a:srgbClr val="181818"/>
                </a:solidFill>
                <a:latin typeface="Trebuchet MS"/>
                <a:cs typeface="Trebuchet MS"/>
              </a:rPr>
              <a:t>Expo </a:t>
            </a:r>
            <a:r>
              <a:rPr dirty="0" sz="2100" spc="100">
                <a:solidFill>
                  <a:srgbClr val="181818"/>
                </a:solidFill>
                <a:latin typeface="Trebuchet MS"/>
                <a:cs typeface="Trebuchet MS"/>
              </a:rPr>
              <a:t>2021 </a:t>
            </a:r>
            <a:r>
              <a:rPr dirty="0" sz="2100" spc="10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00">
                <a:solidFill>
                  <a:srgbClr val="181818"/>
                </a:solidFill>
                <a:latin typeface="Trebuchet MS"/>
                <a:cs typeface="Trebuchet MS"/>
              </a:rPr>
              <a:t>merupakan 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Kegiatan </a:t>
            </a:r>
            <a:r>
              <a:rPr dirty="0" sz="2100" spc="95">
                <a:solidFill>
                  <a:srgbClr val="181818"/>
                </a:solidFill>
                <a:latin typeface="Trebuchet MS"/>
                <a:cs typeface="Trebuchet MS"/>
              </a:rPr>
              <a:t>pameran </a:t>
            </a:r>
            <a:r>
              <a:rPr dirty="0" sz="2100" spc="155">
                <a:solidFill>
                  <a:srgbClr val="181818"/>
                </a:solidFill>
                <a:latin typeface="Trebuchet MS"/>
                <a:cs typeface="Trebuchet MS"/>
              </a:rPr>
              <a:t>yang </a:t>
            </a:r>
            <a:r>
              <a:rPr dirty="0" sz="2100" spc="25">
                <a:solidFill>
                  <a:srgbClr val="181818"/>
                </a:solidFill>
                <a:latin typeface="Trebuchet MS"/>
                <a:cs typeface="Trebuchet MS"/>
              </a:rPr>
              <a:t>diikuti </a:t>
            </a:r>
            <a:r>
              <a:rPr dirty="0" sz="2100" spc="60">
                <a:solidFill>
                  <a:srgbClr val="181818"/>
                </a:solidFill>
                <a:latin typeface="Trebuchet MS"/>
                <a:cs typeface="Trebuchet MS"/>
              </a:rPr>
              <a:t>oleh </a:t>
            </a:r>
            <a:r>
              <a:rPr dirty="0" sz="2100" spc="6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30">
                <a:solidFill>
                  <a:srgbClr val="181818"/>
                </a:solidFill>
                <a:latin typeface="Trebuchet MS"/>
                <a:cs typeface="Trebuchet MS"/>
              </a:rPr>
              <a:t>perusahaan-perusahaan</a:t>
            </a:r>
            <a:r>
              <a:rPr dirty="0" sz="2100" spc="-4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55">
                <a:solidFill>
                  <a:srgbClr val="181818"/>
                </a:solidFill>
                <a:latin typeface="Trebuchet MS"/>
                <a:cs typeface="Trebuchet MS"/>
              </a:rPr>
              <a:t>yang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80">
                <a:solidFill>
                  <a:srgbClr val="181818"/>
                </a:solidFill>
                <a:latin typeface="Trebuchet MS"/>
                <a:cs typeface="Trebuchet MS"/>
              </a:rPr>
              <a:t>bergerak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70">
                <a:solidFill>
                  <a:srgbClr val="181818"/>
                </a:solidFill>
                <a:latin typeface="Trebuchet MS"/>
                <a:cs typeface="Trebuchet MS"/>
              </a:rPr>
              <a:t>diberbagai </a:t>
            </a:r>
            <a:r>
              <a:rPr dirty="0" sz="2100" spc="-6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60">
                <a:solidFill>
                  <a:srgbClr val="181818"/>
                </a:solidFill>
                <a:latin typeface="Trebuchet MS"/>
                <a:cs typeface="Trebuchet MS"/>
              </a:rPr>
              <a:t>bidang,</a:t>
            </a:r>
            <a:r>
              <a:rPr dirty="0" sz="2100" spc="-4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55">
                <a:solidFill>
                  <a:srgbClr val="181818"/>
                </a:solidFill>
                <a:latin typeface="Trebuchet MS"/>
                <a:cs typeface="Trebuchet MS"/>
              </a:rPr>
              <a:t>UMKM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serta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Kewirausahaan.</a:t>
            </a:r>
            <a:r>
              <a:rPr dirty="0" sz="2100" spc="-4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20">
                <a:solidFill>
                  <a:srgbClr val="181818"/>
                </a:solidFill>
                <a:latin typeface="Trebuchet MS"/>
                <a:cs typeface="Trebuchet MS"/>
              </a:rPr>
              <a:t>Pada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80">
                <a:solidFill>
                  <a:srgbClr val="181818"/>
                </a:solidFill>
                <a:latin typeface="Trebuchet MS"/>
                <a:cs typeface="Trebuchet MS"/>
              </a:rPr>
              <a:t>kegiatan </a:t>
            </a:r>
            <a:r>
              <a:rPr dirty="0" sz="2100" spc="-61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tersebut </a:t>
            </a:r>
            <a:r>
              <a:rPr dirty="0" sz="2100" spc="80">
                <a:solidFill>
                  <a:srgbClr val="181818"/>
                </a:solidFill>
                <a:latin typeface="Trebuchet MS"/>
                <a:cs typeface="Trebuchet MS"/>
              </a:rPr>
              <a:t>setiap </a:t>
            </a:r>
            <a:r>
              <a:rPr dirty="0" sz="2100" spc="120">
                <a:solidFill>
                  <a:srgbClr val="181818"/>
                </a:solidFill>
                <a:latin typeface="Trebuchet MS"/>
                <a:cs typeface="Trebuchet MS"/>
              </a:rPr>
              <a:t>perusahaan </a:t>
            </a:r>
            <a:r>
              <a:rPr dirty="0" sz="2100" spc="105">
                <a:solidFill>
                  <a:srgbClr val="181818"/>
                </a:solidFill>
                <a:latin typeface="Trebuchet MS"/>
                <a:cs typeface="Trebuchet MS"/>
              </a:rPr>
              <a:t>menginformasikan </a:t>
            </a:r>
            <a:r>
              <a:rPr dirty="0" sz="2100" spc="11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14">
                <a:solidFill>
                  <a:srgbClr val="181818"/>
                </a:solidFill>
                <a:latin typeface="Trebuchet MS"/>
                <a:cs typeface="Trebuchet MS"/>
              </a:rPr>
              <a:t>lowongan </a:t>
            </a:r>
            <a:r>
              <a:rPr dirty="0" sz="2100" spc="50">
                <a:solidFill>
                  <a:srgbClr val="181818"/>
                </a:solidFill>
                <a:latin typeface="Trebuchet MS"/>
                <a:cs typeface="Trebuchet MS"/>
              </a:rPr>
              <a:t>pekerjaan </a:t>
            </a:r>
            <a:r>
              <a:rPr dirty="0" sz="2100" spc="155">
                <a:solidFill>
                  <a:srgbClr val="181818"/>
                </a:solidFill>
                <a:latin typeface="Trebuchet MS"/>
                <a:cs typeface="Trebuchet MS"/>
              </a:rPr>
              <a:t>yang </a:t>
            </a:r>
            <a:r>
              <a:rPr dirty="0" sz="2100" spc="150">
                <a:solidFill>
                  <a:srgbClr val="181818"/>
                </a:solidFill>
                <a:latin typeface="Trebuchet MS"/>
                <a:cs typeface="Trebuchet MS"/>
              </a:rPr>
              <a:t>sedang </a:t>
            </a:r>
            <a:r>
              <a:rPr dirty="0" sz="2100" spc="75">
                <a:solidFill>
                  <a:srgbClr val="181818"/>
                </a:solidFill>
                <a:latin typeface="Trebuchet MS"/>
                <a:cs typeface="Trebuchet MS"/>
              </a:rPr>
              <a:t>dibuka </a:t>
            </a:r>
            <a:r>
              <a:rPr dirty="0" sz="2100" spc="110">
                <a:solidFill>
                  <a:srgbClr val="181818"/>
                </a:solidFill>
                <a:latin typeface="Trebuchet MS"/>
                <a:cs typeface="Trebuchet MS"/>
              </a:rPr>
              <a:t>secara </a:t>
            </a:r>
            <a:r>
              <a:rPr dirty="0" sz="2100" spc="114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60">
                <a:solidFill>
                  <a:srgbClr val="181818"/>
                </a:solidFill>
                <a:latin typeface="Trebuchet MS"/>
                <a:cs typeface="Trebuchet MS"/>
              </a:rPr>
              <a:t>online </a:t>
            </a:r>
            <a:r>
              <a:rPr dirty="0" sz="2100" spc="105">
                <a:solidFill>
                  <a:srgbClr val="181818"/>
                </a:solidFill>
                <a:latin typeface="Trebuchet MS"/>
                <a:cs typeface="Trebuchet MS"/>
              </a:rPr>
              <a:t>untuk </a:t>
            </a:r>
            <a:r>
              <a:rPr dirty="0" sz="2100" spc="80">
                <a:solidFill>
                  <a:srgbClr val="181818"/>
                </a:solidFill>
                <a:latin typeface="Trebuchet MS"/>
                <a:cs typeface="Trebuchet MS"/>
              </a:rPr>
              <a:t>dapat </a:t>
            </a:r>
            <a:r>
              <a:rPr dirty="0" sz="2100" spc="45">
                <a:solidFill>
                  <a:srgbClr val="181818"/>
                </a:solidFill>
                <a:latin typeface="Trebuchet MS"/>
                <a:cs typeface="Trebuchet MS"/>
              </a:rPr>
              <a:t>dilamar </a:t>
            </a:r>
            <a:r>
              <a:rPr dirty="0" sz="2100" spc="60">
                <a:solidFill>
                  <a:srgbClr val="181818"/>
                </a:solidFill>
                <a:latin typeface="Trebuchet MS"/>
                <a:cs typeface="Trebuchet MS"/>
              </a:rPr>
              <a:t>oleh </a:t>
            </a:r>
            <a:r>
              <a:rPr dirty="0" sz="2100" spc="70">
                <a:solidFill>
                  <a:srgbClr val="181818"/>
                </a:solidFill>
                <a:latin typeface="Trebuchet MS"/>
                <a:cs typeface="Trebuchet MS"/>
              </a:rPr>
              <a:t>para </a:t>
            </a:r>
            <a:r>
              <a:rPr dirty="0" sz="2100" spc="120">
                <a:solidFill>
                  <a:srgbClr val="181818"/>
                </a:solidFill>
                <a:latin typeface="Trebuchet MS"/>
                <a:cs typeface="Trebuchet MS"/>
              </a:rPr>
              <a:t>pengunjung </a:t>
            </a:r>
            <a:r>
              <a:rPr dirty="0" sz="2100" spc="1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35">
                <a:solidFill>
                  <a:srgbClr val="181818"/>
                </a:solidFill>
                <a:latin typeface="Trebuchet MS"/>
                <a:cs typeface="Trebuchet MS"/>
              </a:rPr>
              <a:t>dengan</a:t>
            </a:r>
            <a:r>
              <a:rPr dirty="0" sz="2100" spc="-4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50">
                <a:solidFill>
                  <a:srgbClr val="181818"/>
                </a:solidFill>
                <a:latin typeface="Trebuchet MS"/>
                <a:cs typeface="Trebuchet MS"/>
              </a:rPr>
              <a:t>memasang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95">
                <a:solidFill>
                  <a:srgbClr val="181818"/>
                </a:solidFill>
                <a:latin typeface="Trebuchet MS"/>
                <a:cs typeface="Trebuchet MS"/>
              </a:rPr>
              <a:t>poster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14">
                <a:solidFill>
                  <a:srgbClr val="181818"/>
                </a:solidFill>
                <a:latin typeface="Trebuchet MS"/>
                <a:cs typeface="Trebuchet MS"/>
              </a:rPr>
              <a:t>lowongan</a:t>
            </a:r>
            <a:r>
              <a:rPr dirty="0" sz="2100" spc="-4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55">
                <a:solidFill>
                  <a:srgbClr val="181818"/>
                </a:solidFill>
                <a:latin typeface="Trebuchet MS"/>
                <a:cs typeface="Trebuchet MS"/>
              </a:rPr>
              <a:t>yang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70">
                <a:solidFill>
                  <a:srgbClr val="181818"/>
                </a:solidFill>
                <a:latin typeface="Trebuchet MS"/>
                <a:cs typeface="Trebuchet MS"/>
              </a:rPr>
              <a:t>tersedia </a:t>
            </a:r>
            <a:r>
              <a:rPr dirty="0" sz="2100" spc="-6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95">
                <a:solidFill>
                  <a:srgbClr val="181818"/>
                </a:solidFill>
                <a:latin typeface="Trebuchet MS"/>
                <a:cs typeface="Trebuchet MS"/>
              </a:rPr>
              <a:t>pada </a:t>
            </a:r>
            <a:r>
              <a:rPr dirty="0" sz="2100" spc="100">
                <a:solidFill>
                  <a:srgbClr val="181818"/>
                </a:solidFill>
                <a:latin typeface="Trebuchet MS"/>
                <a:cs typeface="Trebuchet MS"/>
              </a:rPr>
              <a:t>booth </a:t>
            </a:r>
            <a:r>
              <a:rPr dirty="0" sz="2100" spc="150">
                <a:solidFill>
                  <a:srgbClr val="181818"/>
                </a:solidFill>
                <a:latin typeface="Trebuchet MS"/>
                <a:cs typeface="Trebuchet MS"/>
              </a:rPr>
              <a:t>masing-masing </a:t>
            </a:r>
            <a:r>
              <a:rPr dirty="0" sz="2100" spc="120">
                <a:solidFill>
                  <a:srgbClr val="181818"/>
                </a:solidFill>
                <a:latin typeface="Trebuchet MS"/>
                <a:cs typeface="Trebuchet MS"/>
              </a:rPr>
              <a:t>perusahaan </a:t>
            </a:r>
            <a:r>
              <a:rPr dirty="0" sz="2100" spc="155">
                <a:solidFill>
                  <a:srgbClr val="181818"/>
                </a:solidFill>
                <a:latin typeface="Trebuchet MS"/>
                <a:cs typeface="Trebuchet MS"/>
              </a:rPr>
              <a:t>yang </a:t>
            </a:r>
            <a:r>
              <a:rPr dirty="0" sz="2100" spc="16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disediakan. </a:t>
            </a:r>
            <a:r>
              <a:rPr dirty="0" sz="2100" spc="90">
                <a:solidFill>
                  <a:srgbClr val="181818"/>
                </a:solidFill>
                <a:latin typeface="Trebuchet MS"/>
                <a:cs typeface="Trebuchet MS"/>
              </a:rPr>
              <a:t>Calon </a:t>
            </a:r>
            <a:r>
              <a:rPr dirty="0" sz="2100" spc="65">
                <a:solidFill>
                  <a:srgbClr val="181818"/>
                </a:solidFill>
                <a:latin typeface="Trebuchet MS"/>
                <a:cs typeface="Trebuchet MS"/>
              </a:rPr>
              <a:t>pelamar </a:t>
            </a:r>
            <a:r>
              <a:rPr dirty="0" sz="2100" spc="80">
                <a:solidFill>
                  <a:srgbClr val="181818"/>
                </a:solidFill>
                <a:latin typeface="Trebuchet MS"/>
                <a:cs typeface="Trebuchet MS"/>
              </a:rPr>
              <a:t>dapat </a:t>
            </a:r>
            <a:r>
              <a:rPr dirty="0" sz="2100" spc="150">
                <a:solidFill>
                  <a:srgbClr val="181818"/>
                </a:solidFill>
                <a:latin typeface="Trebuchet MS"/>
                <a:cs typeface="Trebuchet MS"/>
              </a:rPr>
              <a:t>langsung </a:t>
            </a:r>
            <a:r>
              <a:rPr dirty="0" sz="2100" spc="15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mendaftar </a:t>
            </a:r>
            <a:r>
              <a:rPr dirty="0" sz="2100" spc="114">
                <a:solidFill>
                  <a:srgbClr val="181818"/>
                </a:solidFill>
                <a:latin typeface="Trebuchet MS"/>
                <a:cs typeface="Trebuchet MS"/>
              </a:rPr>
              <a:t>lowongan </a:t>
            </a:r>
            <a:r>
              <a:rPr dirty="0" sz="2100" spc="35">
                <a:solidFill>
                  <a:srgbClr val="181818"/>
                </a:solidFill>
                <a:latin typeface="Trebuchet MS"/>
                <a:cs typeface="Trebuchet MS"/>
              </a:rPr>
              <a:t>melalui </a:t>
            </a:r>
            <a:r>
              <a:rPr dirty="0" sz="2100" spc="50">
                <a:solidFill>
                  <a:srgbClr val="181818"/>
                </a:solidFill>
                <a:latin typeface="Trebuchet MS"/>
                <a:cs typeface="Trebuchet MS"/>
              </a:rPr>
              <a:t>redirect </a:t>
            </a:r>
            <a:r>
              <a:rPr dirty="0" sz="2100" spc="45">
                <a:solidFill>
                  <a:srgbClr val="181818"/>
                </a:solidFill>
                <a:latin typeface="Trebuchet MS"/>
                <a:cs typeface="Trebuchet MS"/>
              </a:rPr>
              <a:t>ke </a:t>
            </a:r>
            <a:r>
              <a:rPr dirty="0" sz="2100" spc="160">
                <a:solidFill>
                  <a:srgbClr val="181818"/>
                </a:solidFill>
                <a:latin typeface="Trebuchet MS"/>
                <a:cs typeface="Trebuchet MS"/>
              </a:rPr>
              <a:t>masing- </a:t>
            </a:r>
            <a:r>
              <a:rPr dirty="0" sz="2100" spc="16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35">
                <a:solidFill>
                  <a:srgbClr val="181818"/>
                </a:solidFill>
                <a:latin typeface="Trebuchet MS"/>
                <a:cs typeface="Trebuchet MS"/>
              </a:rPr>
              <a:t>masing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25">
                <a:solidFill>
                  <a:srgbClr val="181818"/>
                </a:solidFill>
                <a:latin typeface="Trebuchet MS"/>
                <a:cs typeface="Trebuchet MS"/>
              </a:rPr>
              <a:t>profil</a:t>
            </a:r>
            <a:r>
              <a:rPr dirty="0" sz="2100" spc="-3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20">
                <a:solidFill>
                  <a:srgbClr val="181818"/>
                </a:solidFill>
                <a:latin typeface="Trebuchet MS"/>
                <a:cs typeface="Trebuchet MS"/>
              </a:rPr>
              <a:t>perusahaan</a:t>
            </a:r>
            <a:r>
              <a:rPr dirty="0" sz="2100" spc="-3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0">
                <a:solidFill>
                  <a:srgbClr val="181818"/>
                </a:solidFill>
                <a:latin typeface="Trebuchet MS"/>
                <a:cs typeface="Trebuchet MS"/>
              </a:rPr>
              <a:t>di</a:t>
            </a:r>
            <a:r>
              <a:rPr dirty="0" sz="2100" spc="-3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website</a:t>
            </a:r>
            <a:r>
              <a:rPr dirty="0" sz="2100" spc="-3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80">
                <a:solidFill>
                  <a:srgbClr val="181818"/>
                </a:solidFill>
                <a:latin typeface="Trebuchet MS"/>
                <a:cs typeface="Trebuchet MS"/>
              </a:rPr>
              <a:t>Jobstreet.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1424" y="2081692"/>
            <a:ext cx="8256574" cy="59054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801527"/>
            <a:ext cx="4591050" cy="2951480"/>
          </a:xfrm>
          <a:prstGeom prst="rect"/>
        </p:spPr>
        <p:txBody>
          <a:bodyPr wrap="square" lIns="0" tIns="195580" rIns="0" bIns="0" rtlCol="0" vert="horz">
            <a:spAutoFit/>
          </a:bodyPr>
          <a:lstStyle/>
          <a:p>
            <a:pPr marL="12700" marR="5080">
              <a:lnSpc>
                <a:spcPts val="7200"/>
              </a:lnSpc>
              <a:spcBef>
                <a:spcPts val="1540"/>
              </a:spcBef>
            </a:pPr>
            <a:r>
              <a:rPr dirty="0" sz="7200" spc="210" b="1">
                <a:solidFill>
                  <a:srgbClr val="01203D"/>
                </a:solidFill>
                <a:latin typeface="Trebuchet MS"/>
                <a:cs typeface="Trebuchet MS"/>
              </a:rPr>
              <a:t>Form </a:t>
            </a:r>
            <a:r>
              <a:rPr dirty="0" sz="7200" spc="215" b="1">
                <a:solidFill>
                  <a:srgbClr val="01203D"/>
                </a:solidFill>
                <a:latin typeface="Trebuchet MS"/>
                <a:cs typeface="Trebuchet MS"/>
              </a:rPr>
              <a:t> </a:t>
            </a:r>
            <a:r>
              <a:rPr dirty="0" sz="7200" spc="509" b="1">
                <a:solidFill>
                  <a:srgbClr val="01203D"/>
                </a:solidFill>
                <a:latin typeface="Trebuchet MS"/>
                <a:cs typeface="Trebuchet MS"/>
              </a:rPr>
              <a:t>R</a:t>
            </a:r>
            <a:r>
              <a:rPr dirty="0" sz="7200" spc="80" b="1">
                <a:solidFill>
                  <a:srgbClr val="01203D"/>
                </a:solidFill>
                <a:latin typeface="Trebuchet MS"/>
                <a:cs typeface="Trebuchet MS"/>
              </a:rPr>
              <a:t>e</a:t>
            </a:r>
            <a:r>
              <a:rPr dirty="0" sz="7200" spc="885" b="1">
                <a:solidFill>
                  <a:srgbClr val="01203D"/>
                </a:solidFill>
                <a:latin typeface="Trebuchet MS"/>
                <a:cs typeface="Trebuchet MS"/>
              </a:rPr>
              <a:t>g</a:t>
            </a:r>
            <a:r>
              <a:rPr dirty="0" sz="7200" spc="-170" b="1">
                <a:solidFill>
                  <a:srgbClr val="01203D"/>
                </a:solidFill>
                <a:latin typeface="Trebuchet MS"/>
                <a:cs typeface="Trebuchet MS"/>
              </a:rPr>
              <a:t>i</a:t>
            </a:r>
            <a:r>
              <a:rPr dirty="0" sz="7200" spc="805" b="1">
                <a:solidFill>
                  <a:srgbClr val="01203D"/>
                </a:solidFill>
                <a:latin typeface="Trebuchet MS"/>
                <a:cs typeface="Trebuchet MS"/>
              </a:rPr>
              <a:t>s</a:t>
            </a:r>
            <a:r>
              <a:rPr dirty="0" sz="7200" spc="370" b="1">
                <a:solidFill>
                  <a:srgbClr val="01203D"/>
                </a:solidFill>
                <a:latin typeface="Trebuchet MS"/>
                <a:cs typeface="Trebuchet MS"/>
              </a:rPr>
              <a:t>t</a:t>
            </a:r>
            <a:r>
              <a:rPr dirty="0" sz="7200" spc="60" b="1">
                <a:solidFill>
                  <a:srgbClr val="01203D"/>
                </a:solidFill>
                <a:latin typeface="Trebuchet MS"/>
                <a:cs typeface="Trebuchet MS"/>
              </a:rPr>
              <a:t>r</a:t>
            </a:r>
            <a:r>
              <a:rPr dirty="0" sz="7200" spc="340" b="1">
                <a:solidFill>
                  <a:srgbClr val="01203D"/>
                </a:solidFill>
                <a:latin typeface="Trebuchet MS"/>
                <a:cs typeface="Trebuchet MS"/>
              </a:rPr>
              <a:t>a</a:t>
            </a:r>
            <a:r>
              <a:rPr dirty="0" sz="7200" spc="805" b="1">
                <a:solidFill>
                  <a:srgbClr val="01203D"/>
                </a:solidFill>
                <a:latin typeface="Trebuchet MS"/>
                <a:cs typeface="Trebuchet MS"/>
              </a:rPr>
              <a:t>s</a:t>
            </a:r>
            <a:r>
              <a:rPr dirty="0" sz="7200" spc="-170" b="1">
                <a:solidFill>
                  <a:srgbClr val="01203D"/>
                </a:solidFill>
                <a:latin typeface="Trebuchet MS"/>
                <a:cs typeface="Trebuchet MS"/>
              </a:rPr>
              <a:t>i  </a:t>
            </a:r>
            <a:r>
              <a:rPr dirty="0" sz="7200" spc="175" b="1">
                <a:solidFill>
                  <a:srgbClr val="01203D"/>
                </a:solidFill>
                <a:latin typeface="Trebuchet MS"/>
                <a:cs typeface="Trebuchet MS"/>
              </a:rPr>
              <a:t>Exhibitor</a:t>
            </a:r>
            <a:endParaRPr sz="7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6000" y="4207023"/>
            <a:ext cx="8109584" cy="277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100">
                <a:solidFill>
                  <a:srgbClr val="181818"/>
                </a:solidFill>
                <a:latin typeface="Trebuchet MS"/>
                <a:cs typeface="Trebuchet MS"/>
              </a:rPr>
              <a:t>Registrasi</a:t>
            </a:r>
            <a:r>
              <a:rPr dirty="0" sz="3400" spc="-2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3400" spc="40">
                <a:solidFill>
                  <a:srgbClr val="181818"/>
                </a:solidFill>
                <a:latin typeface="Trebuchet MS"/>
                <a:cs typeface="Trebuchet MS"/>
              </a:rPr>
              <a:t>online</a:t>
            </a:r>
            <a:endParaRPr sz="3400">
              <a:latin typeface="Trebuchet MS"/>
              <a:cs typeface="Trebuchet MS"/>
            </a:endParaRPr>
          </a:p>
          <a:p>
            <a:pPr marL="12700" marR="5080">
              <a:lnSpc>
                <a:spcPct val="116100"/>
              </a:lnSpc>
              <a:spcBef>
                <a:spcPts val="2975"/>
              </a:spcBef>
            </a:pPr>
            <a:r>
              <a:rPr dirty="0" sz="2100" spc="135">
                <a:solidFill>
                  <a:srgbClr val="181818"/>
                </a:solidFill>
                <a:latin typeface="Trebuchet MS"/>
                <a:cs typeface="Trebuchet MS"/>
              </a:rPr>
              <a:t>Batas</a:t>
            </a:r>
            <a:r>
              <a:rPr dirty="0" sz="2100" spc="-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90">
                <a:solidFill>
                  <a:srgbClr val="181818"/>
                </a:solidFill>
                <a:latin typeface="Trebuchet MS"/>
                <a:cs typeface="Trebuchet MS"/>
              </a:rPr>
              <a:t>pendaftaran</a:t>
            </a:r>
            <a:r>
              <a:rPr dirty="0" sz="2100" spc="-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75">
                <a:solidFill>
                  <a:srgbClr val="181818"/>
                </a:solidFill>
                <a:latin typeface="Trebuchet MS"/>
                <a:cs typeface="Trebuchet MS"/>
              </a:rPr>
              <a:t>keikutsertaan</a:t>
            </a:r>
            <a:r>
              <a:rPr dirty="0" sz="2100" spc="-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10">
                <a:solidFill>
                  <a:srgbClr val="181818"/>
                </a:solidFill>
                <a:latin typeface="Trebuchet MS"/>
                <a:cs typeface="Trebuchet MS"/>
              </a:rPr>
              <a:t>sebagai</a:t>
            </a:r>
            <a:r>
              <a:rPr dirty="0" sz="2100" spc="-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65">
                <a:solidFill>
                  <a:srgbClr val="181818"/>
                </a:solidFill>
                <a:latin typeface="Trebuchet MS"/>
                <a:cs typeface="Trebuchet MS"/>
              </a:rPr>
              <a:t>Exhibitor</a:t>
            </a:r>
            <a:r>
              <a:rPr dirty="0" sz="2100" spc="-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05">
                <a:solidFill>
                  <a:srgbClr val="181818"/>
                </a:solidFill>
                <a:latin typeface="Trebuchet MS"/>
                <a:cs typeface="Trebuchet MS"/>
              </a:rPr>
              <a:t>untuk</a:t>
            </a:r>
            <a:r>
              <a:rPr dirty="0" sz="2100" spc="-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20">
                <a:solidFill>
                  <a:srgbClr val="181818"/>
                </a:solidFill>
                <a:latin typeface="Trebuchet MS"/>
                <a:cs typeface="Trebuchet MS"/>
              </a:rPr>
              <a:t>Zona </a:t>
            </a:r>
            <a:r>
              <a:rPr dirty="0" sz="2100" spc="-62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30">
                <a:solidFill>
                  <a:srgbClr val="181818"/>
                </a:solidFill>
                <a:latin typeface="Trebuchet MS"/>
                <a:cs typeface="Trebuchet MS"/>
              </a:rPr>
              <a:t>Perusahaan</a:t>
            </a:r>
            <a:r>
              <a:rPr dirty="0" sz="2100" spc="-4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75">
                <a:solidFill>
                  <a:srgbClr val="181818"/>
                </a:solidFill>
                <a:latin typeface="Trebuchet MS"/>
                <a:cs typeface="Trebuchet MS"/>
              </a:rPr>
              <a:t>dibuka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35">
                <a:solidFill>
                  <a:srgbClr val="181818"/>
                </a:solidFill>
                <a:latin typeface="Trebuchet MS"/>
                <a:cs typeface="Trebuchet MS"/>
              </a:rPr>
              <a:t>hingga</a:t>
            </a:r>
            <a:r>
              <a:rPr dirty="0" sz="2100" spc="-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-45" b="1">
                <a:solidFill>
                  <a:srgbClr val="181818"/>
                </a:solidFill>
                <a:latin typeface="Trebuchet MS"/>
                <a:cs typeface="Trebuchet MS"/>
              </a:rPr>
              <a:t>15</a:t>
            </a:r>
            <a:r>
              <a:rPr dirty="0" sz="2100" spc="-85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95" b="1">
                <a:solidFill>
                  <a:srgbClr val="181818"/>
                </a:solidFill>
                <a:latin typeface="Trebuchet MS"/>
                <a:cs typeface="Trebuchet MS"/>
              </a:rPr>
              <a:t>Agustus</a:t>
            </a:r>
            <a:r>
              <a:rPr dirty="0" sz="2100" spc="-85" b="1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65" b="1">
                <a:solidFill>
                  <a:srgbClr val="181818"/>
                </a:solidFill>
                <a:latin typeface="Trebuchet MS"/>
                <a:cs typeface="Trebuchet MS"/>
              </a:rPr>
              <a:t>2021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rebuchet MS"/>
              <a:cs typeface="Trebuchet MS"/>
            </a:endParaRPr>
          </a:p>
          <a:p>
            <a:pPr marL="12700" marR="285115">
              <a:lnSpc>
                <a:spcPct val="116100"/>
              </a:lnSpc>
            </a:pPr>
            <a:r>
              <a:rPr dirty="0" sz="2100" spc="65">
                <a:solidFill>
                  <a:srgbClr val="181818"/>
                </a:solidFill>
                <a:latin typeface="Trebuchet MS"/>
                <a:cs typeface="Trebuchet MS"/>
              </a:rPr>
              <a:t>Exhibitor </a:t>
            </a:r>
            <a:r>
              <a:rPr dirty="0" sz="2100" spc="155">
                <a:solidFill>
                  <a:srgbClr val="181818"/>
                </a:solidFill>
                <a:latin typeface="Trebuchet MS"/>
                <a:cs typeface="Trebuchet MS"/>
              </a:rPr>
              <a:t>yang </a:t>
            </a:r>
            <a:r>
              <a:rPr dirty="0" sz="2100" spc="50">
                <a:solidFill>
                  <a:srgbClr val="181818"/>
                </a:solidFill>
                <a:latin typeface="Trebuchet MS"/>
                <a:cs typeface="Trebuchet MS"/>
              </a:rPr>
              <a:t>telah </a:t>
            </a:r>
            <a:r>
              <a:rPr dirty="0" sz="2100" spc="85">
                <a:solidFill>
                  <a:srgbClr val="181818"/>
                </a:solidFill>
                <a:latin typeface="Trebuchet MS"/>
                <a:cs typeface="Trebuchet MS"/>
              </a:rPr>
              <a:t>resmi 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terdaftar </a:t>
            </a:r>
            <a:r>
              <a:rPr dirty="0" sz="2100" spc="95">
                <a:solidFill>
                  <a:srgbClr val="181818"/>
                </a:solidFill>
                <a:latin typeface="Trebuchet MS"/>
                <a:cs typeface="Trebuchet MS"/>
              </a:rPr>
              <a:t>akan </a:t>
            </a:r>
            <a:r>
              <a:rPr dirty="0" sz="2100" spc="100">
                <a:solidFill>
                  <a:srgbClr val="181818"/>
                </a:solidFill>
                <a:latin typeface="Trebuchet MS"/>
                <a:cs typeface="Trebuchet MS"/>
              </a:rPr>
              <a:t>mendapat </a:t>
            </a:r>
            <a:r>
              <a:rPr dirty="0" sz="2100" spc="30">
                <a:solidFill>
                  <a:srgbClr val="181818"/>
                </a:solidFill>
                <a:latin typeface="Trebuchet MS"/>
                <a:cs typeface="Trebuchet MS"/>
              </a:rPr>
              <a:t>email </a:t>
            </a:r>
            <a:r>
              <a:rPr dirty="0" sz="2100" spc="3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80">
                <a:solidFill>
                  <a:srgbClr val="181818"/>
                </a:solidFill>
                <a:latin typeface="Trebuchet MS"/>
                <a:cs typeface="Trebuchet MS"/>
              </a:rPr>
              <a:t>konfirmasi</a:t>
            </a:r>
            <a:r>
              <a:rPr dirty="0" sz="2100" spc="-3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35">
                <a:solidFill>
                  <a:srgbClr val="181818"/>
                </a:solidFill>
                <a:latin typeface="Trebuchet MS"/>
                <a:cs typeface="Trebuchet MS"/>
              </a:rPr>
              <a:t>melalui</a:t>
            </a:r>
            <a:r>
              <a:rPr dirty="0" sz="2100" spc="-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30">
                <a:solidFill>
                  <a:srgbClr val="181818"/>
                </a:solidFill>
                <a:latin typeface="Trebuchet MS"/>
                <a:cs typeface="Trebuchet MS"/>
              </a:rPr>
              <a:t>email</a:t>
            </a:r>
            <a:r>
              <a:rPr dirty="0" sz="2100" spc="-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155">
                <a:solidFill>
                  <a:srgbClr val="181818"/>
                </a:solidFill>
                <a:latin typeface="Trebuchet MS"/>
                <a:cs typeface="Trebuchet MS"/>
              </a:rPr>
              <a:t>yang</a:t>
            </a:r>
            <a:r>
              <a:rPr dirty="0" sz="2100" spc="-3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terdaftar</a:t>
            </a:r>
            <a:r>
              <a:rPr dirty="0" sz="2100" spc="-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95">
                <a:solidFill>
                  <a:srgbClr val="181818"/>
                </a:solidFill>
                <a:latin typeface="Trebuchet MS"/>
                <a:cs typeface="Trebuchet MS"/>
              </a:rPr>
              <a:t>pada</a:t>
            </a:r>
            <a:r>
              <a:rPr dirty="0" sz="2100" spc="-25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80">
                <a:solidFill>
                  <a:srgbClr val="181818"/>
                </a:solidFill>
                <a:latin typeface="Trebuchet MS"/>
                <a:cs typeface="Trebuchet MS"/>
              </a:rPr>
              <a:t>form</a:t>
            </a:r>
            <a:r>
              <a:rPr dirty="0" sz="2100" spc="-3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dirty="0" sz="2100" spc="55">
                <a:solidFill>
                  <a:srgbClr val="181818"/>
                </a:solidFill>
                <a:latin typeface="Trebuchet MS"/>
                <a:cs typeface="Trebuchet MS"/>
              </a:rPr>
              <a:t>registrasi.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annadesignerd</dc:creator>
  <cp:keywords>DAEqTzoOang,BAEBAmImdn4</cp:keywords>
  <dc:title>Proposal Virtual Job Fair &amp; Entrepreneur Expo 2021_edited5August</dc:title>
  <dcterms:created xsi:type="dcterms:W3CDTF">2021-09-20T07:39:27Z</dcterms:created>
  <dcterms:modified xsi:type="dcterms:W3CDTF">2021-09-20T07:39:27Z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2021-09-20T00:00:00Z</vt:filetime>
  </property>
  <property fmtid="{D5CDD505-2E9C-101B-9397-08002B2CF9AE}" pid="3" name="Creator">
    <vt:lpwstr>Canva</vt:lpwstr>
  </property>
  <property fmtid="{D5CDD505-2E9C-101B-9397-08002B2CF9AE}" pid="4" name="LastSaved">
    <vt:filetime>2021-09-20T00:00:00Z</vt:filetime>
  </property>
</Properties>
</file>